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9" r:id="rId3"/>
    <p:sldId id="370" r:id="rId4"/>
    <p:sldId id="374" r:id="rId5"/>
    <p:sldId id="375" r:id="rId6"/>
    <p:sldId id="353" r:id="rId7"/>
    <p:sldId id="377" r:id="rId8"/>
    <p:sldId id="350" r:id="rId9"/>
    <p:sldId id="372" r:id="rId10"/>
    <p:sldId id="349" r:id="rId11"/>
    <p:sldId id="327" r:id="rId12"/>
    <p:sldId id="373" r:id="rId13"/>
    <p:sldId id="376" r:id="rId14"/>
    <p:sldId id="369"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B6"/>
    <a:srgbClr val="0078BA"/>
    <a:srgbClr val="FFFFFF"/>
    <a:srgbClr val="BBBBBB"/>
    <a:srgbClr val="FF7043"/>
    <a:srgbClr val="FF6D3F"/>
    <a:srgbClr val="3CC3EF"/>
    <a:srgbClr val="009889"/>
    <a:srgbClr val="C6C6C6"/>
    <a:srgbClr val="349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77" autoAdjust="0"/>
  </p:normalViewPr>
  <p:slideViewPr>
    <p:cSldViewPr snapToGrid="0">
      <p:cViewPr>
        <p:scale>
          <a:sx n="75" d="100"/>
          <a:sy n="75" d="100"/>
        </p:scale>
        <p:origin x="1836"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Sheet1!$A$2:$A$19</cx:f>
        <cx:lvl ptCount="18">
          <cx:pt idx="0">standard</cx:pt>
          <cx:pt idx="1">standard</cx:pt>
          <cx:pt idx="2">standard</cx:pt>
          <cx:pt idx="3">standard</cx:pt>
          <cx:pt idx="4">standard</cx:pt>
          <cx:pt idx="5">standard</cx:pt>
          <cx:pt idx="6">beautiful</cx:pt>
          <cx:pt idx="7">beautiful</cx:pt>
          <cx:pt idx="8">beautiful</cx:pt>
          <cx:pt idx="9">beautiful</cx:pt>
          <cx:pt idx="10">beautiful</cx:pt>
          <cx:pt idx="11">beautiful</cx:pt>
          <cx:pt idx="12">efficiency</cx:pt>
          <cx:pt idx="13">efficiency</cx:pt>
          <cx:pt idx="14">efficiency</cx:pt>
          <cx:pt idx="15">efficiency</cx:pt>
          <cx:pt idx="16">efficiency</cx:pt>
          <cx:pt idx="17">efficiency</cx:pt>
        </cx:lvl>
      </cx:strDim>
      <cx:numDim type="val">
        <cx:f>Sheet1!$B$2:$B$19</cx:f>
        <cx:lvl ptCount="18" formatCode="0.0_ ">
          <cx:pt idx="0">3</cx:pt>
          <cx:pt idx="1">2</cx:pt>
          <cx:pt idx="2">2.5</cx:pt>
          <cx:pt idx="3">3</cx:pt>
          <cx:pt idx="4">4</cx:pt>
          <cx:pt idx="5">2</cx:pt>
          <cx:pt idx="6">2.5</cx:pt>
          <cx:pt idx="7">3</cx:pt>
          <cx:pt idx="8">3.5</cx:pt>
          <cx:pt idx="9">3</cx:pt>
          <cx:pt idx="10">3.5</cx:pt>
          <cx:pt idx="11">2.5</cx:pt>
          <cx:pt idx="12">3.5</cx:pt>
          <cx:pt idx="13">4</cx:pt>
          <cx:pt idx="14">4.5</cx:pt>
          <cx:pt idx="15">2</cx:pt>
          <cx:pt idx="16">1.5</cx:pt>
          <cx:pt idx="17">2</cx:pt>
        </cx:lvl>
      </cx:numDim>
    </cx:data>
    <cx:data id="1">
      <cx:strDim type="cat">
        <cx:f>Sheet1!$A$2:$A$19</cx:f>
        <cx:lvl ptCount="18">
          <cx:pt idx="0">standard</cx:pt>
          <cx:pt idx="1">standard</cx:pt>
          <cx:pt idx="2">standard</cx:pt>
          <cx:pt idx="3">standard</cx:pt>
          <cx:pt idx="4">standard</cx:pt>
          <cx:pt idx="5">standard</cx:pt>
          <cx:pt idx="6">beautiful</cx:pt>
          <cx:pt idx="7">beautiful</cx:pt>
          <cx:pt idx="8">beautiful</cx:pt>
          <cx:pt idx="9">beautiful</cx:pt>
          <cx:pt idx="10">beautiful</cx:pt>
          <cx:pt idx="11">beautiful</cx:pt>
          <cx:pt idx="12">efficiency</cx:pt>
          <cx:pt idx="13">efficiency</cx:pt>
          <cx:pt idx="14">efficiency</cx:pt>
          <cx:pt idx="15">efficiency</cx:pt>
          <cx:pt idx="16">efficiency</cx:pt>
          <cx:pt idx="17">efficiency</cx:pt>
        </cx:lvl>
      </cx:strDim>
      <cx:numDim type="val">
        <cx:f>Sheet1!$C$2:$C$19</cx:f>
        <cx:lvl ptCount="18" formatCode="0.0_ ">
          <cx:pt idx="0">6</cx:pt>
          <cx:pt idx="1">8</cx:pt>
          <cx:pt idx="2">5.5</cx:pt>
          <cx:pt idx="3">5</cx:pt>
          <cx:pt idx="4">6</cx:pt>
          <cx:pt idx="5">6</cx:pt>
          <cx:pt idx="6">6.5</cx:pt>
          <cx:pt idx="7">7.5</cx:pt>
          <cx:pt idx="8">5</cx:pt>
          <cx:pt idx="9">6.5</cx:pt>
          <cx:pt idx="10">5.5</cx:pt>
          <cx:pt idx="11">5</cx:pt>
          <cx:pt idx="12">4</cx:pt>
          <cx:pt idx="13">6.5</cx:pt>
          <cx:pt idx="14">5</cx:pt>
          <cx:pt idx="15">3</cx:pt>
          <cx:pt idx="16">6</cx:pt>
          <cx:pt idx="17">6.2000000000000002</cx:pt>
        </cx:lvl>
      </cx:numDim>
    </cx:data>
    <cx:data id="2">
      <cx:strDim type="cat">
        <cx:f>Sheet1!$A$2:$A$19</cx:f>
        <cx:lvl ptCount="18">
          <cx:pt idx="0">standard</cx:pt>
          <cx:pt idx="1">standard</cx:pt>
          <cx:pt idx="2">standard</cx:pt>
          <cx:pt idx="3">standard</cx:pt>
          <cx:pt idx="4">standard</cx:pt>
          <cx:pt idx="5">standard</cx:pt>
          <cx:pt idx="6">beautiful</cx:pt>
          <cx:pt idx="7">beautiful</cx:pt>
          <cx:pt idx="8">beautiful</cx:pt>
          <cx:pt idx="9">beautiful</cx:pt>
          <cx:pt idx="10">beautiful</cx:pt>
          <cx:pt idx="11">beautiful</cx:pt>
          <cx:pt idx="12">efficiency</cx:pt>
          <cx:pt idx="13">efficiency</cx:pt>
          <cx:pt idx="14">efficiency</cx:pt>
          <cx:pt idx="15">efficiency</cx:pt>
          <cx:pt idx="16">efficiency</cx:pt>
          <cx:pt idx="17">efficiency</cx:pt>
        </cx:lvl>
      </cx:strDim>
      <cx:numDim type="val">
        <cx:f>Sheet1!$D$2:$D$19</cx:f>
        <cx:lvl ptCount="18" formatCode="0.0_ ">
          <cx:pt idx="0">1</cx:pt>
          <cx:pt idx="1">3</cx:pt>
          <cx:pt idx="2">4</cx:pt>
          <cx:pt idx="3">1.5</cx:pt>
          <cx:pt idx="4">3.5</cx:pt>
          <cx:pt idx="5">4.5</cx:pt>
          <cx:pt idx="6">4</cx:pt>
          <cx:pt idx="7">3</cx:pt>
          <cx:pt idx="8">4.5</cx:pt>
          <cx:pt idx="9">2</cx:pt>
          <cx:pt idx="10">3</cx:pt>
          <cx:pt idx="11">3.5</cx:pt>
          <cx:pt idx="12">3.5</cx:pt>
          <cx:pt idx="13">2</cx:pt>
          <cx:pt idx="14">3</cx:pt>
          <cx:pt idx="15">3.5</cx:pt>
          <cx:pt idx="16">4</cx:pt>
          <cx:pt idx="17">3</cx:pt>
        </cx:lvl>
      </cx:numDim>
    </cx:data>
    <cx:data id="3">
      <cx:strDim type="cat">
        <cx:f>Sheet1!$A$2:$A$19</cx:f>
        <cx:lvl ptCount="18">
          <cx:pt idx="0">standard</cx:pt>
          <cx:pt idx="1">standard</cx:pt>
          <cx:pt idx="2">standard</cx:pt>
          <cx:pt idx="3">standard</cx:pt>
          <cx:pt idx="4">standard</cx:pt>
          <cx:pt idx="5">standard</cx:pt>
          <cx:pt idx="6">beautiful</cx:pt>
          <cx:pt idx="7">beautiful</cx:pt>
          <cx:pt idx="8">beautiful</cx:pt>
          <cx:pt idx="9">beautiful</cx:pt>
          <cx:pt idx="10">beautiful</cx:pt>
          <cx:pt idx="11">beautiful</cx:pt>
          <cx:pt idx="12">efficiency</cx:pt>
          <cx:pt idx="13">efficiency</cx:pt>
          <cx:pt idx="14">efficiency</cx:pt>
          <cx:pt idx="15">efficiency</cx:pt>
          <cx:pt idx="16">efficiency</cx:pt>
          <cx:pt idx="17">efficiency</cx:pt>
        </cx:lvl>
      </cx:strDim>
      <cx:numDim type="val">
        <cx:f>Sheet1!$E$2:$E$19</cx:f>
        <cx:lvl ptCount="18" formatCode="0.0_ ">
          <cx:pt idx="0">6</cx:pt>
          <cx:pt idx="1">7</cx:pt>
          <cx:pt idx="2">5.5</cx:pt>
          <cx:pt idx="3">5</cx:pt>
          <cx:pt idx="4">6</cx:pt>
          <cx:pt idx="5">3.5</cx:pt>
          <cx:pt idx="6">6.5</cx:pt>
          <cx:pt idx="7">7</cx:pt>
          <cx:pt idx="8">5</cx:pt>
          <cx:pt idx="9">6.5</cx:pt>
          <cx:pt idx="10">5.5</cx:pt>
          <cx:pt idx="11">4</cx:pt>
          <cx:pt idx="12">6</cx:pt>
          <cx:pt idx="13">6.5</cx:pt>
          <cx:pt idx="14">7</cx:pt>
          <cx:pt idx="15">3</cx:pt>
          <cx:pt idx="16">6</cx:pt>
          <cx:pt idx="17">6.5</cx:pt>
        </cx:lvl>
      </cx:numDim>
    </cx:data>
  </cx:chartData>
  <cx:chart>
    <cx:plotArea>
      <cx:plotAreaRegion>
        <cx:series layoutId="boxWhisker" uniqueId="{4702797B-E663-4EA0-B994-A0440F093B09}">
          <cx:tx>
            <cx:txData>
              <cx:f>Sheet1!$B$1</cx:f>
              <cx:v>TencentMeeting</cx:v>
            </cx:txData>
          </cx:tx>
          <cx:dataId val="0"/>
          <cx:layoutPr>
            <cx:statistics quartileMethod="exclusive"/>
          </cx:layoutPr>
        </cx:series>
        <cx:series layoutId="boxWhisker" uniqueId="{2F82FF00-0062-4CCF-8DE3-6DB96AB633DD}">
          <cx:tx>
            <cx:txData>
              <cx:f>Sheet1!$C$1</cx:f>
              <cx:v>Touch Pen</cx:v>
            </cx:txData>
          </cx:tx>
          <cx:dataId val="1"/>
          <cx:layoutPr>
            <cx:statistics quartileMethod="exclusive"/>
          </cx:layoutPr>
        </cx:series>
        <cx:series layoutId="boxWhisker" uniqueId="{F42A639A-84F5-437C-A025-69EAA3CA0FA2}">
          <cx:tx>
            <cx:txData>
              <cx:f>Sheet1!$D$1</cx:f>
              <cx:v>TencentMeeing+PPT</cx:v>
            </cx:txData>
          </cx:tx>
          <cx:dataId val="2"/>
          <cx:layoutPr>
            <cx:statistics quartileMethod="exclusive"/>
          </cx:layoutPr>
        </cx:series>
        <cx:series layoutId="boxWhisker" uniqueId="{8A806591-6AC4-441C-8DF4-B596ACDCA5A1}">
          <cx:tx>
            <cx:txData>
              <cx:f>Sheet1!$E$1</cx:f>
              <cx:v>GestureTeach</cx:v>
            </cx:txData>
          </cx:tx>
          <cx:dataId val="3"/>
          <cx:layoutPr>
            <cx:statistics quartileMethod="exclusive"/>
          </cx:layoutPr>
        </cx:series>
      </cx:plotAreaRegion>
      <cx:axis id="0">
        <cx:catScaling gapWidth="1"/>
        <cx:tickLabels/>
        <cx:txPr>
          <a:bodyPr spcFirstLastPara="1" vertOverflow="ellipsis" horzOverflow="overflow" wrap="square" lIns="0" tIns="0" rIns="0" bIns="0" anchor="ctr" anchorCtr="1"/>
          <a:lstStyle/>
          <a:p>
            <a:pPr algn="ctr" rtl="0">
              <a:defRPr lang="zh-CN" altLang="en-US" sz="2000" b="0" i="0" u="none" strike="noStrike" baseline="0">
                <a:solidFill>
                  <a:prstClr val="black">
                    <a:lumMod val="65000"/>
                    <a:lumOff val="35000"/>
                  </a:prstClr>
                </a:solidFill>
                <a:latin typeface="Times New Roman" panose="02020603050405020304" pitchFamily="18" charset="0"/>
                <a:ea typeface="等线" panose="02010600030101010101" pitchFamily="2" charset="-122"/>
                <a:cs typeface="Times New Roman" panose="02020603050405020304" pitchFamily="18" charset="0"/>
              </a:defRPr>
            </a:pPr>
            <a:endParaRPr lang="zh-CN" altLang="en-US" sz="2000" b="0" i="0" u="none" strike="noStrike" baseline="0">
              <a:solidFill>
                <a:prstClr val="black">
                  <a:lumMod val="65000"/>
                  <a:lumOff val="35000"/>
                </a:prstClr>
              </a:solidFill>
              <a:latin typeface="Times New Roman" panose="02020603050405020304" pitchFamily="18" charset="0"/>
              <a:ea typeface="等线" panose="02010600030101010101" pitchFamily="2" charset="-122"/>
              <a:cs typeface="Times New Roman" panose="02020603050405020304" pitchFamily="18" charset="0"/>
            </a:endParaRPr>
          </a:p>
        </cx:txPr>
      </cx:axis>
      <cx:axis id="1">
        <cx:valScaling max="7" min="1"/>
        <cx:majorGridlines/>
        <cx:majorTickMarks type="in"/>
        <cx:minorTickMarks type="out"/>
        <cx:tickLabels/>
        <cx:txPr>
          <a:bodyPr spcFirstLastPara="1" vertOverflow="ellipsis" horzOverflow="overflow" wrap="square" lIns="0" tIns="0" rIns="0" bIns="0" anchor="ctr" anchorCtr="1"/>
          <a:lstStyle/>
          <a:p>
            <a:pPr algn="ctr" rtl="0">
              <a:defRPr sz="1600"/>
            </a:pPr>
            <a:endParaRPr lang="zh-CN" altLang="en-US" sz="1600" b="0" i="0" u="none" strike="noStrike" baseline="0">
              <a:solidFill>
                <a:prstClr val="black">
                  <a:lumMod val="65000"/>
                  <a:lumOff val="35000"/>
                </a:prstClr>
              </a:solidFill>
              <a:latin typeface="等线" panose="020F0502020204030204"/>
              <a:ea typeface="等线" panose="02010600030101010101" pitchFamily="2" charset="-122"/>
            </a:endParaRPr>
          </a:p>
        </cx:txPr>
      </cx:axis>
    </cx:plotArea>
    <cx:legend pos="t" align="ctr" overlay="0">
      <cx:txPr>
        <a:bodyPr spcFirstLastPara="1" vertOverflow="ellipsis" horzOverflow="overflow" wrap="square" lIns="0" tIns="0" rIns="0" bIns="0" anchor="ctr" anchorCtr="1"/>
        <a:lstStyle/>
        <a:p>
          <a:pPr algn="ctr" rtl="0">
            <a:defRPr lang="zh-CN" altLang="en-US" sz="2000" b="0" i="0" u="none" strike="noStrike" baseline="0">
              <a:solidFill>
                <a:prstClr val="black">
                  <a:lumMod val="65000"/>
                  <a:lumOff val="35000"/>
                </a:prstClr>
              </a:solidFill>
              <a:latin typeface="Times New Roman" panose="02020603050405020304" pitchFamily="18" charset="0"/>
              <a:ea typeface="等线" panose="02010600030101010101" pitchFamily="2" charset="-122"/>
              <a:cs typeface="Times New Roman" panose="02020603050405020304" pitchFamily="18" charset="0"/>
            </a:defRPr>
          </a:pPr>
          <a:endParaRPr lang="zh-CN" altLang="en-US" sz="2000" b="0" i="0" u="none" strike="noStrike" baseline="0">
            <a:solidFill>
              <a:prstClr val="black">
                <a:lumMod val="65000"/>
                <a:lumOff val="35000"/>
              </a:prstClr>
            </a:solidFill>
            <a:latin typeface="Times New Roman" panose="02020603050405020304" pitchFamily="18" charset="0"/>
            <a:ea typeface="等线" panose="02010600030101010101" pitchFamily="2" charset="-122"/>
            <a:cs typeface="Times New Roman" panose="02020603050405020304" pitchFamily="18" charset="0"/>
          </a:endParaRPr>
        </a:p>
      </cx:txPr>
    </cx:legend>
  </cx:chart>
</cx: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8105C-D704-4060-A0A8-0C37D771E730}" type="datetimeFigureOut">
              <a:rPr lang="zh-CN" altLang="en-US" smtClean="0"/>
              <a:t>2023/5/22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9CEFA-38B5-4D38-B3D7-68F1431895CB}" type="slidenum">
              <a:rPr lang="zh-CN" altLang="en-US" smtClean="0"/>
              <a:t>‹#›</a:t>
            </a:fld>
            <a:endParaRPr lang="zh-CN" altLang="en-US"/>
          </a:p>
        </p:txBody>
      </p:sp>
    </p:spTree>
    <p:extLst>
      <p:ext uri="{BB962C8B-B14F-4D97-AF65-F5344CB8AC3E}">
        <p14:creationId xmlns:p14="http://schemas.microsoft.com/office/powerpoint/2010/main" val="329859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 I am </a:t>
            </a:r>
            <a:r>
              <a:rPr lang="en-US" altLang="zh-CN" dirty="0" err="1"/>
              <a:t>Hongjun</a:t>
            </a:r>
            <a:r>
              <a:rPr lang="en-US" altLang="zh-CN" dirty="0"/>
              <a:t> Liu. It’s very great pleasure indeed for me to be able to attend this meeting. Today I would like to present our paper “</a:t>
            </a:r>
            <a:r>
              <a:rPr lang="en-US" altLang="zh-CN" dirty="0" err="1"/>
              <a:t>GestureTeach</a:t>
            </a:r>
            <a:r>
              <a:rPr lang="en-US" altLang="zh-CN" dirty="0"/>
              <a:t>: A Gesture Guided online </a:t>
            </a:r>
            <a:r>
              <a:rPr lang="en-US" altLang="zh-CN" dirty="0" err="1"/>
              <a:t>TeachingInteractive</a:t>
            </a:r>
            <a:r>
              <a:rPr lang="en-US" altLang="zh-CN" dirty="0"/>
              <a:t> Model”.</a:t>
            </a:r>
            <a:endParaRPr lang="zh-CN" altLang="en-US" dirty="0"/>
          </a:p>
        </p:txBody>
      </p:sp>
      <p:sp>
        <p:nvSpPr>
          <p:cNvPr id="4" name="灯片编号占位符 3"/>
          <p:cNvSpPr>
            <a:spLocks noGrp="1"/>
          </p:cNvSpPr>
          <p:nvPr>
            <p:ph type="sldNum" sz="quarter" idx="5"/>
          </p:nvPr>
        </p:nvSpPr>
        <p:spPr/>
        <p:txBody>
          <a:bodyPr/>
          <a:lstStyle/>
          <a:p>
            <a:fld id="{D6C9CEFA-38B5-4D38-B3D7-68F1431895CB}" type="slidenum">
              <a:rPr lang="zh-CN" altLang="en-US" smtClean="0"/>
              <a:t>1</a:t>
            </a:fld>
            <a:endParaRPr lang="zh-CN" altLang="en-US"/>
          </a:p>
        </p:txBody>
      </p:sp>
    </p:spTree>
    <p:extLst>
      <p:ext uri="{BB962C8B-B14F-4D97-AF65-F5344CB8AC3E}">
        <p14:creationId xmlns:p14="http://schemas.microsoft.com/office/powerpoint/2010/main" val="113450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dirty="0">
                <a:solidFill>
                  <a:srgbClr val="000000"/>
                </a:solidFill>
                <a:effectLst/>
                <a:latin typeface="NimbusRomNo9L-Regu"/>
              </a:rPr>
              <a:t>For image animation generation, we utilized Stable Diffusion 1.5 as the base model and obtained 500K scribble-image pairs from the internet.</a:t>
            </a:r>
            <a:r>
              <a:rPr lang="en-US" altLang="zh-CN" sz="1200" dirty="0">
                <a:solidFill>
                  <a:srgbClr val="000000"/>
                </a:solidFill>
                <a:effectLst/>
                <a:latin typeface="NimbusRomNo9L-Regu"/>
                <a:ea typeface="宋体" panose="02010600030101010101" pitchFamily="2" charset="-122"/>
              </a:rPr>
              <a:t> We trained a modified Stable Diffusion En</a:t>
            </a:r>
            <a:r>
              <a:rPr lang="en-US" altLang="zh-CN" sz="1200" dirty="0">
                <a:solidFill>
                  <a:srgbClr val="000000"/>
                </a:solidFill>
                <a:effectLst/>
                <a:latin typeface="NimbusRomNo9L-Regu"/>
              </a:rPr>
              <a:t>coder and Decoder architecture with a combination of adversarial and mean squared error loss. To increase the diversity of the training data, we employed data augmentation techniques such as random rotation, scaling, and flipping, and implemented an early stopping strategy to prevent overfitting.</a:t>
            </a:r>
            <a:endParaRPr lang="zh-CN" altLang="en-US" dirty="0"/>
          </a:p>
          <a:p>
            <a:endParaRPr lang="zh-CN" altLang="en-US" dirty="0"/>
          </a:p>
        </p:txBody>
      </p:sp>
    </p:spTree>
    <p:extLst>
      <p:ext uri="{BB962C8B-B14F-4D97-AF65-F5344CB8AC3E}">
        <p14:creationId xmlns:p14="http://schemas.microsoft.com/office/powerpoint/2010/main" val="229719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We firstly gave a brief interview, asking the participants’ demographic information and their prior experience with online teaching. An experimenter then introduced the concept of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and the tasks in this study. Then teachers were shown the functions of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and corresponding gestures, which they also try to learn to master in the meantime. This learning process lasted about an hour until all the teachers thought they had mastered all the functions. Teachers were also asked to handwrite using other two widely-used online teaching approaches with Tencent-Meeting and PPT. After the whole first day evaluation, teachers were asked to fill out a questionnaire with three items on 7-point Likert scale about quality of the manuscript in three approaches.</a:t>
            </a:r>
            <a:endParaRPr lang="zh-CN" altLang="en-US" dirty="0"/>
          </a:p>
        </p:txBody>
      </p:sp>
    </p:spTree>
    <p:extLst>
      <p:ext uri="{BB962C8B-B14F-4D97-AF65-F5344CB8AC3E}">
        <p14:creationId xmlns:p14="http://schemas.microsoft.com/office/powerpoint/2010/main" val="147238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From our observations, teachers can be proficient with the system after around ten minutes </a:t>
            </a:r>
            <a:endParaRPr lang="en-US" altLang="zh-CN" dirty="0"/>
          </a:p>
          <a:p>
            <a:r>
              <a:rPr lang="en-US" altLang="zh-CN" sz="1800" dirty="0">
                <a:solidFill>
                  <a:srgbClr val="000000"/>
                </a:solidFill>
                <a:effectLst/>
                <a:latin typeface="NimbusRomNo9L-Regu"/>
              </a:rPr>
              <a:t>of practicing and successfully complete online courses after a five-day practicing stage. The results of the teachers’ questionnaire showed in Figure </a:t>
            </a:r>
            <a:r>
              <a:rPr lang="en-US" altLang="zh-CN" sz="1800" dirty="0">
                <a:solidFill>
                  <a:srgbClr val="FF0000"/>
                </a:solidFill>
                <a:effectLst/>
                <a:latin typeface="NimbusRomNo9L-Regu"/>
              </a:rPr>
              <a:t>7 </a:t>
            </a:r>
            <a:r>
              <a:rPr lang="en-US" altLang="zh-CN" sz="1800" dirty="0">
                <a:solidFill>
                  <a:srgbClr val="000000"/>
                </a:solidFill>
                <a:effectLst/>
                <a:latin typeface="NimbusRomNo9L-Regu"/>
              </a:rPr>
              <a:t>indicated that teachers generally recognize the performance of handwriting in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contrast to </a:t>
            </a:r>
            <a:r>
              <a:rPr lang="en-US" altLang="zh-CN" sz="1800" dirty="0" err="1">
                <a:solidFill>
                  <a:srgbClr val="000000"/>
                </a:solidFill>
                <a:effectLst/>
                <a:latin typeface="NimbusRomNo9L-Regu"/>
              </a:rPr>
              <a:t>TencentMeeting</a:t>
            </a:r>
            <a:r>
              <a:rPr lang="en-US" altLang="zh-CN" sz="1800" dirty="0">
                <a:solidFill>
                  <a:srgbClr val="000000"/>
                </a:solidFill>
                <a:effectLst/>
                <a:latin typeface="NimbusRomNo9L-Regu"/>
              </a:rPr>
              <a:t> and whiteboard pencil solution. Figure </a:t>
            </a:r>
            <a:r>
              <a:rPr lang="en-US" altLang="zh-CN" sz="1800" dirty="0">
                <a:solidFill>
                  <a:srgbClr val="FF0000"/>
                </a:solidFill>
                <a:effectLst/>
                <a:latin typeface="NimbusRomNo9L-Regu"/>
              </a:rPr>
              <a:t>8 </a:t>
            </a:r>
            <a:r>
              <a:rPr lang="en-US" altLang="zh-CN" sz="1800" dirty="0">
                <a:solidFill>
                  <a:srgbClr val="000000"/>
                </a:solidFill>
                <a:effectLst/>
                <a:latin typeface="NimbusRomNo9L-Regu"/>
              </a:rPr>
              <a:t>showed that teachers appreciated the interaction techniques in online teaching and felt that the interaction techniques were fun to use and easy to learn. As for the students’ questionnaire, all students gave very positive ratings towards the idea of learning online through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Although not even asked by the experimenter, two teachers ex-pressed their strong interesting continuing to use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after the study</a:t>
            </a:r>
            <a:endParaRPr lang="zh-CN" altLang="en-US" dirty="0"/>
          </a:p>
        </p:txBody>
      </p:sp>
    </p:spTree>
    <p:extLst>
      <p:ext uri="{BB962C8B-B14F-4D97-AF65-F5344CB8AC3E}">
        <p14:creationId xmlns:p14="http://schemas.microsoft.com/office/powerpoint/2010/main" val="3044989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In this paper, we introduce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a low-cost and accessible system designed to assist teachers in creating high-quality animations through handwriting. Our proposed interaction system includes free interaction channels and intelligent display options, all tailored to the needs of online teaching. Given user sketches,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allows teachers to generate realistic animations through user-friendly pre-designed gestures, offering a high degree of freedom and creative interaction intention expression method. In our long-term usability evaluation study,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received overwhelmingly positive feedback from participants. Our work highlights the potential of using gestures as a means of facilitating online teaching, and we hope to inspire other researchers to explore the use of gestures and other interactive methods in assisting teachers in online education. </a:t>
            </a:r>
            <a:endParaRPr lang="zh-CN" altLang="en-US" dirty="0"/>
          </a:p>
        </p:txBody>
      </p:sp>
    </p:spTree>
    <p:extLst>
      <p:ext uri="{BB962C8B-B14F-4D97-AF65-F5344CB8AC3E}">
        <p14:creationId xmlns:p14="http://schemas.microsoft.com/office/powerpoint/2010/main" val="2318997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I will present our work from the following four aspects.</a:t>
            </a:r>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  In recent years, the importance of online education has become increasingly prominent, </a:t>
            </a:r>
            <a:r>
              <a:rPr lang="en-US" altLang="zh-CN" sz="1800" dirty="0" err="1">
                <a:solidFill>
                  <a:srgbClr val="000000"/>
                </a:solidFill>
                <a:effectLst/>
                <a:latin typeface="NimbusRomNo9L-Regu"/>
              </a:rPr>
              <a:t>ledding</a:t>
            </a:r>
            <a:r>
              <a:rPr lang="en-US" altLang="zh-CN" sz="1800" dirty="0">
                <a:solidFill>
                  <a:srgbClr val="000000"/>
                </a:solidFill>
                <a:effectLst/>
                <a:latin typeface="NimbusRomNo9L-Regu"/>
              </a:rPr>
              <a:t> to a surge in online teaching, with </a:t>
            </a:r>
            <a:r>
              <a:rPr lang="en-US" altLang="zh-CN" sz="1800" dirty="0">
                <a:solidFill>
                  <a:srgbClr val="000000"/>
                </a:solidFill>
                <a:effectLst/>
                <a:latin typeface="CMR10"/>
              </a:rPr>
              <a:t>90% </a:t>
            </a:r>
            <a:r>
              <a:rPr lang="en-US" altLang="zh-CN" sz="1800" dirty="0">
                <a:solidFill>
                  <a:srgbClr val="000000"/>
                </a:solidFill>
                <a:effectLst/>
                <a:latin typeface="NimbusRomNo9L-Regu"/>
              </a:rPr>
              <a:t>of it being a simple classroom relocation. However, </a:t>
            </a:r>
            <a:r>
              <a:rPr lang="en-US" altLang="zh-CN" sz="1800" dirty="0">
                <a:solidFill>
                  <a:srgbClr val="000000"/>
                </a:solidFill>
                <a:effectLst/>
                <a:latin typeface="CMR10"/>
              </a:rPr>
              <a:t>80% </a:t>
            </a:r>
            <a:r>
              <a:rPr lang="en-US" altLang="zh-CN" sz="1800" dirty="0">
                <a:solidFill>
                  <a:srgbClr val="000000"/>
                </a:solidFill>
                <a:effectLst/>
                <a:latin typeface="NimbusRomNo9L-Regu"/>
              </a:rPr>
              <a:t>of college and university teachers have never participated in online teaching through live broadcasts, leading to challenges in adapting to this new format. To tackle the challenge of the limitations and drawbacks of existing online teaching methods, we propose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a novel pedagogical paradigm that enables high freedom handwriting and vivid animation generation.</a:t>
            </a:r>
            <a:endParaRPr lang="zh-CN" altLang="en-US" dirty="0"/>
          </a:p>
        </p:txBody>
      </p:sp>
    </p:spTree>
    <p:extLst>
      <p:ext uri="{BB962C8B-B14F-4D97-AF65-F5344CB8AC3E}">
        <p14:creationId xmlns:p14="http://schemas.microsoft.com/office/powerpoint/2010/main" val="143205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Most approaches recognize the gestures by applying machine-learning techniques to a set of relevant features extracted from the depth data. In silhouette and cell occupancy features are used to build a shape descriptor that is then </a:t>
            </a:r>
            <a:r>
              <a:rPr lang="en-US" altLang="zh-CN" sz="1800" dirty="0" err="1">
                <a:solidFill>
                  <a:srgbClr val="000000"/>
                </a:solidFill>
                <a:effectLst/>
                <a:latin typeface="NimbusRomNo9L-Regu"/>
              </a:rPr>
              <a:t>fedto</a:t>
            </a:r>
            <a:r>
              <a:rPr lang="en-US" altLang="zh-CN" sz="1800" dirty="0">
                <a:solidFill>
                  <a:srgbClr val="000000"/>
                </a:solidFill>
                <a:effectLst/>
                <a:latin typeface="NimbusRomNo9L-Regu"/>
              </a:rPr>
              <a:t> a classifier based on action graphs. However, machine-learning based methods are not robust for the hand recognition in the wild. With the rapid growth of computer vision and deep learning, the CNN model has become a popular choice for features extraction and classification tasks. </a:t>
            </a:r>
          </a:p>
          <a:p>
            <a:r>
              <a:rPr lang="en-US" altLang="zh-CN" sz="1800" dirty="0">
                <a:solidFill>
                  <a:srgbClr val="000000"/>
                </a:solidFill>
                <a:effectLst/>
                <a:latin typeface="NimbusRomNo9L-Regu"/>
              </a:rPr>
              <a:t>For example, in [</a:t>
            </a:r>
            <a:r>
              <a:rPr lang="en-US" altLang="zh-CN" sz="1800" dirty="0">
                <a:solidFill>
                  <a:srgbClr val="00A54F"/>
                </a:solidFill>
                <a:effectLst/>
                <a:latin typeface="NimbusRomNo9L-Regu"/>
              </a:rPr>
              <a:t>1</a:t>
            </a:r>
            <a:r>
              <a:rPr lang="en-US" altLang="zh-CN" sz="1800" dirty="0">
                <a:solidFill>
                  <a:srgbClr val="000000"/>
                </a:solidFill>
                <a:effectLst/>
                <a:latin typeface="NimbusRomNo9L-Regu"/>
              </a:rPr>
              <a:t>] a robust method was proposed for hand gesture recognition based on a modified convolutional neural network and prepossessed edge data. As for [</a:t>
            </a:r>
            <a:r>
              <a:rPr lang="en-US" altLang="zh-CN" sz="1800" dirty="0">
                <a:solidFill>
                  <a:srgbClr val="00A54F"/>
                </a:solidFill>
                <a:effectLst/>
                <a:latin typeface="NimbusRomNo9L-Regu"/>
              </a:rPr>
              <a:t>2</a:t>
            </a:r>
            <a:r>
              <a:rPr lang="en-US" altLang="zh-CN" sz="1800" dirty="0">
                <a:solidFill>
                  <a:srgbClr val="000000"/>
                </a:solidFill>
                <a:effectLst/>
                <a:latin typeface="NimbusRomNo9L-Regu"/>
              </a:rPr>
              <a:t>], </a:t>
            </a:r>
            <a:r>
              <a:rPr lang="en-US" altLang="zh-CN" sz="1800" dirty="0" err="1">
                <a:solidFill>
                  <a:srgbClr val="000000"/>
                </a:solidFill>
                <a:effectLst/>
                <a:latin typeface="NimbusRomNo9L-Regu"/>
              </a:rPr>
              <a:t>deeplearning</a:t>
            </a:r>
            <a:r>
              <a:rPr lang="en-US" altLang="zh-CN" sz="1800" dirty="0">
                <a:solidFill>
                  <a:srgbClr val="000000"/>
                </a:solidFill>
                <a:effectLst/>
                <a:latin typeface="NimbusRomNo9L-Regu"/>
              </a:rPr>
              <a:t> to the problem of hand gesture recognition was applied for 24 hand gestures, in which an end-to-end convolutional neural network is proposed to recognize American sign language. </a:t>
            </a:r>
            <a:endParaRPr lang="zh-CN" altLang="en-US" dirty="0"/>
          </a:p>
        </p:txBody>
      </p:sp>
    </p:spTree>
    <p:extLst>
      <p:ext uri="{BB962C8B-B14F-4D97-AF65-F5344CB8AC3E}">
        <p14:creationId xmlns:p14="http://schemas.microsoft.com/office/powerpoint/2010/main" val="3404891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However, end-to-end networks are not enough for more elaborate tasks. To solve above problems inherent to end-to</a:t>
            </a:r>
            <a:r>
              <a:rPr lang="en-US" altLang="zh-CN" sz="1200" dirty="0">
                <a:solidFill>
                  <a:schemeClr val="tx1"/>
                </a:solidFill>
                <a:effectLst/>
                <a:latin typeface="+mn-lt"/>
              </a:rPr>
              <a:t> </a:t>
            </a:r>
            <a:r>
              <a:rPr lang="en-US" altLang="zh-CN" sz="1800" dirty="0">
                <a:solidFill>
                  <a:srgbClr val="000000"/>
                </a:solidFill>
                <a:effectLst/>
                <a:latin typeface="NimbusRomNo9L-Regu"/>
              </a:rPr>
              <a:t>end recognition methods, there are researchers [</a:t>
            </a:r>
            <a:r>
              <a:rPr lang="en-US" altLang="zh-CN" sz="1800" dirty="0">
                <a:solidFill>
                  <a:srgbClr val="00A54F"/>
                </a:solidFill>
                <a:effectLst/>
                <a:latin typeface="NimbusRomNo9L-Regu"/>
              </a:rPr>
              <a:t>3</a:t>
            </a:r>
            <a:r>
              <a:rPr lang="en-US" altLang="zh-CN" sz="1800" dirty="0">
                <a:solidFill>
                  <a:srgbClr val="000000"/>
                </a:solidFill>
                <a:effectLst/>
                <a:latin typeface="NimbusRomNo9L-Regu"/>
              </a:rPr>
              <a:t>] first presenting an approach that uses a multicamera system to train fine-grained detectors for </a:t>
            </a:r>
            <a:r>
              <a:rPr lang="en-US" altLang="zh-CN" sz="1800" dirty="0" err="1">
                <a:solidFill>
                  <a:srgbClr val="000000"/>
                </a:solidFill>
                <a:effectLst/>
                <a:latin typeface="NimbusRomNo9L-Regu"/>
              </a:rPr>
              <a:t>keypoints</a:t>
            </a:r>
            <a:r>
              <a:rPr lang="en-US" altLang="zh-CN" sz="1800" dirty="0">
                <a:solidFill>
                  <a:srgbClr val="000000"/>
                </a:solidFill>
                <a:effectLst/>
                <a:latin typeface="NimbusRomNo9L-Regu"/>
              </a:rPr>
              <a:t> that are prone to occlusion, such as the joints of a hand. This method was widely used to train a hand </a:t>
            </a:r>
            <a:r>
              <a:rPr lang="en-US" altLang="zh-CN" sz="1800" dirty="0" err="1">
                <a:solidFill>
                  <a:srgbClr val="000000"/>
                </a:solidFill>
                <a:effectLst/>
                <a:latin typeface="NimbusRomNo9L-Regu"/>
              </a:rPr>
              <a:t>keypoint</a:t>
            </a:r>
            <a:r>
              <a:rPr lang="en-US" altLang="zh-CN" sz="1800" dirty="0">
                <a:solidFill>
                  <a:srgbClr val="000000"/>
                </a:solidFill>
                <a:effectLst/>
                <a:latin typeface="NimbusRomNo9L-Regu"/>
              </a:rPr>
              <a:t> detector for single images and the resulting </a:t>
            </a:r>
            <a:r>
              <a:rPr lang="en-US" altLang="zh-CN" sz="1800" dirty="0" err="1">
                <a:solidFill>
                  <a:srgbClr val="000000"/>
                </a:solidFill>
                <a:effectLst/>
                <a:latin typeface="NimbusRomNo9L-Regu"/>
              </a:rPr>
              <a:t>keypoint</a:t>
            </a:r>
            <a:r>
              <a:rPr lang="en-US" altLang="zh-CN" sz="1800" dirty="0">
                <a:solidFill>
                  <a:srgbClr val="000000"/>
                </a:solidFill>
                <a:effectLst/>
                <a:latin typeface="NimbusRomNo9L-Regu"/>
              </a:rPr>
              <a:t> detector runs in </a:t>
            </a:r>
            <a:r>
              <a:rPr lang="en-US" altLang="zh-CN" sz="1800" dirty="0" err="1">
                <a:solidFill>
                  <a:srgbClr val="000000"/>
                </a:solidFill>
                <a:effectLst/>
                <a:latin typeface="NimbusRomNo9L-Regu"/>
              </a:rPr>
              <a:t>realtime</a:t>
            </a:r>
            <a:r>
              <a:rPr lang="en-US" altLang="zh-CN" sz="1800" dirty="0">
                <a:solidFill>
                  <a:srgbClr val="000000"/>
                </a:solidFill>
                <a:effectLst/>
                <a:latin typeface="NimbusRomNo9L-Regu"/>
              </a:rPr>
              <a:t> on RGB images. In [</a:t>
            </a:r>
            <a:r>
              <a:rPr lang="en-US" altLang="zh-CN" sz="1800" dirty="0">
                <a:solidFill>
                  <a:srgbClr val="00A54F"/>
                </a:solidFill>
                <a:effectLst/>
                <a:latin typeface="NimbusRomNo9L-Regu"/>
              </a:rPr>
              <a:t>4</a:t>
            </a:r>
            <a:r>
              <a:rPr lang="en-US" altLang="zh-CN" sz="1800" dirty="0">
                <a:solidFill>
                  <a:srgbClr val="000000"/>
                </a:solidFill>
                <a:effectLst/>
                <a:latin typeface="NimbusRomNo9L-Regu"/>
              </a:rPr>
              <a:t>], a new method was proposed for 3D hand pose estimation from a monocular image through a novel 2.5D pose representation. However, these models generally perform better but are larger and computationally demanding simultaneously, thus, are not lightweight enough to run real-time on commodity mobile devices. </a:t>
            </a:r>
            <a:endParaRPr lang="zh-CN" altLang="en-US" dirty="0"/>
          </a:p>
        </p:txBody>
      </p:sp>
    </p:spTree>
    <p:extLst>
      <p:ext uri="{BB962C8B-B14F-4D97-AF65-F5344CB8AC3E}">
        <p14:creationId xmlns:p14="http://schemas.microsoft.com/office/powerpoint/2010/main" val="163849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commences by </a:t>
            </a:r>
            <a:r>
              <a:rPr lang="en-US" altLang="zh-CN" sz="1800" dirty="0" err="1">
                <a:solidFill>
                  <a:srgbClr val="000000"/>
                </a:solidFill>
                <a:effectLst/>
                <a:latin typeface="NimbusRomNo9L-Regu"/>
              </a:rPr>
              <a:t>downsampling</a:t>
            </a:r>
            <a:r>
              <a:rPr lang="en-US" altLang="zh-CN" sz="1800" dirty="0">
                <a:solidFill>
                  <a:srgbClr val="000000"/>
                </a:solidFill>
                <a:effectLst/>
                <a:latin typeface="NimbusRomNo9L-Regu"/>
              </a:rPr>
              <a:t> the input frame to reduce the calculation scale and processing time. The downscaled Input Frame is then fed through the Palm Detection Block (PDB) to detect the teacher’s palm and the Landmark Regression Block (LRB) to </a:t>
            </a:r>
            <a:r>
              <a:rPr lang="en-US" altLang="zh-CN" sz="1800" dirty="0" err="1">
                <a:solidFill>
                  <a:srgbClr val="000000"/>
                </a:solidFill>
                <a:effectLst/>
                <a:latin typeface="NimbusRomNo9L-Regu"/>
              </a:rPr>
              <a:t>recognise</a:t>
            </a:r>
            <a:r>
              <a:rPr lang="en-US" altLang="zh-CN" sz="1800" dirty="0">
                <a:solidFill>
                  <a:srgbClr val="000000"/>
                </a:solidFill>
                <a:effectLst/>
                <a:latin typeface="NimbusRomNo9L-Regu"/>
              </a:rPr>
              <a:t> their gestures. With the aid of the system’s interactive suggestive cues, teachers can effortlessly facilitate the handwriting process, with the results saved as points. Following the completion of the handwriting process, teachers </a:t>
            </a:r>
            <a:r>
              <a:rPr lang="en-US" altLang="zh-CN" sz="1800" dirty="0" err="1">
                <a:solidFill>
                  <a:srgbClr val="000000"/>
                </a:solidFill>
                <a:effectLst/>
                <a:latin typeface="NimbusRomNo9L-Regu"/>
              </a:rPr>
              <a:t>utilise</a:t>
            </a:r>
            <a:r>
              <a:rPr lang="en-US" altLang="zh-CN" sz="1800" dirty="0">
                <a:solidFill>
                  <a:srgbClr val="000000"/>
                </a:solidFill>
                <a:effectLst/>
                <a:latin typeface="NimbusRomNo9L-Regu"/>
              </a:rPr>
              <a:t> gestures classified by the Gesture Recognition Module (GRM) to indicate different animation types. </a:t>
            </a:r>
            <a:r>
              <a:rPr lang="en-US" altLang="zh-CN" sz="1800" dirty="0">
                <a:solidFill>
                  <a:srgbClr val="000000"/>
                </a:solidFill>
                <a:effectLst/>
                <a:latin typeface="NimbusRomNo9L-Regu"/>
                <a:ea typeface="宋体" panose="02010600030101010101" pitchFamily="2" charset="-122"/>
              </a:rPr>
              <a:t>Text</a:t>
            </a:r>
            <a:r>
              <a:rPr lang="en-US" altLang="zh-CN" sz="1800" dirty="0">
                <a:solidFill>
                  <a:srgbClr val="000000"/>
                </a:solidFill>
                <a:effectLst/>
                <a:latin typeface="宋体" panose="02010600030101010101" pitchFamily="2" charset="-122"/>
                <a:ea typeface="宋体" panose="02010600030101010101" pitchFamily="2" charset="-122"/>
              </a:rPr>
              <a:t> </a:t>
            </a:r>
            <a:r>
              <a:rPr lang="en-US" altLang="zh-CN" sz="1800" dirty="0">
                <a:solidFill>
                  <a:srgbClr val="000000"/>
                </a:solidFill>
                <a:effectLst/>
                <a:latin typeface="NimbusRomNo9L-Regu"/>
              </a:rPr>
              <a:t>type sketches are subsequently inputted into the Character Recognition Block (CRB), which outputs printed-font text. While in the intelligent generation of animations,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employs an encoder-decoder architecture, comprising the Stable Diffusion Encoder (SDE) and Stable Diffusion Decoder (SDD). The image-type sketches are inputted into the shared-weight SDEs and </a:t>
            </a:r>
            <a:r>
              <a:rPr lang="en-US" altLang="zh-CN" sz="1800" dirty="0" err="1">
                <a:solidFill>
                  <a:srgbClr val="000000"/>
                </a:solidFill>
                <a:effectLst/>
                <a:latin typeface="NimbusRomNo9L-Regu"/>
              </a:rPr>
              <a:t>upsampled</a:t>
            </a:r>
            <a:r>
              <a:rPr lang="en-US" altLang="zh-CN" sz="1800" dirty="0">
                <a:solidFill>
                  <a:srgbClr val="000000"/>
                </a:solidFill>
                <a:effectLst/>
                <a:latin typeface="NimbusRomNo9L-Regu"/>
              </a:rPr>
              <a:t>, serving as control conditions before being concatenated with the diffusion process features. The generated animations are presented to students in a user-friendly manner via the Animation Generation Module.</a:t>
            </a:r>
            <a:endParaRPr lang="zh-CN" altLang="en-US" dirty="0"/>
          </a:p>
        </p:txBody>
      </p:sp>
    </p:spTree>
    <p:extLst>
      <p:ext uri="{BB962C8B-B14F-4D97-AF65-F5344CB8AC3E}">
        <p14:creationId xmlns:p14="http://schemas.microsoft.com/office/powerpoint/2010/main" val="190085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ea typeface="宋体" panose="02010600030101010101" pitchFamily="2" charset="-122"/>
              </a:rPr>
              <a:t>As shown in Figure , for the </a:t>
            </a:r>
            <a:r>
              <a:rPr lang="en-US" altLang="zh-CN" sz="1800" dirty="0">
                <a:solidFill>
                  <a:srgbClr val="000000"/>
                </a:solidFill>
                <a:effectLst/>
                <a:latin typeface="NimbusRomNo9L-Regu"/>
              </a:rPr>
              <a:t>need of smooth and real-time handwriting,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directly feed the palm region detected in the previous frame </a:t>
            </a:r>
            <a:r>
              <a:rPr lang="en-US" altLang="zh-CN" sz="1800" i="1" dirty="0">
                <a:solidFill>
                  <a:srgbClr val="000000"/>
                </a:solidFill>
                <a:effectLst/>
                <a:latin typeface="CMMI10"/>
              </a:rPr>
              <a:t>X</a:t>
            </a:r>
            <a:r>
              <a:rPr lang="en-US" altLang="zh-CN" sz="1800" i="1" dirty="0">
                <a:solidFill>
                  <a:srgbClr val="000000"/>
                </a:solidFill>
                <a:effectLst/>
                <a:latin typeface="CMMI8"/>
              </a:rPr>
              <a:t>t</a:t>
            </a:r>
            <a:r>
              <a:rPr lang="en-US" altLang="zh-CN" sz="1800" i="1" dirty="0">
                <a:solidFill>
                  <a:srgbClr val="000000"/>
                </a:solidFill>
                <a:effectLst/>
                <a:latin typeface="CMSY8"/>
              </a:rPr>
              <a:t>−</a:t>
            </a:r>
            <a:r>
              <a:rPr lang="en-US" altLang="zh-CN" sz="1800" dirty="0">
                <a:solidFill>
                  <a:srgbClr val="000000"/>
                </a:solidFill>
                <a:effectLst/>
                <a:latin typeface="CMR8"/>
              </a:rPr>
              <a:t>1 </a:t>
            </a:r>
            <a:r>
              <a:rPr lang="en-US" altLang="zh-CN" sz="1800" dirty="0">
                <a:solidFill>
                  <a:srgbClr val="000000"/>
                </a:solidFill>
                <a:effectLst/>
                <a:latin typeface="NimbusRomNo9L-Regu"/>
              </a:rPr>
              <a:t>into the LRB. the existence </a:t>
            </a:r>
            <a:r>
              <a:rPr lang="en-US" altLang="zh-CN" sz="1800" i="1" dirty="0">
                <a:solidFill>
                  <a:srgbClr val="000000"/>
                </a:solidFill>
                <a:effectLst/>
                <a:latin typeface="CMMI10"/>
              </a:rPr>
              <a:t>E</a:t>
            </a:r>
            <a:r>
              <a:rPr lang="en-US" altLang="zh-CN" sz="1800" dirty="0">
                <a:solidFill>
                  <a:srgbClr val="000000"/>
                </a:solidFill>
                <a:effectLst/>
                <a:latin typeface="CMR10"/>
              </a:rPr>
              <a:t>ˆ </a:t>
            </a:r>
            <a:r>
              <a:rPr lang="en-US" altLang="zh-CN" sz="1800" dirty="0">
                <a:solidFill>
                  <a:srgbClr val="000000"/>
                </a:solidFill>
                <a:effectLst/>
                <a:latin typeface="NimbusRomNo9L-Regu"/>
              </a:rPr>
              <a:t>calculated later is false, indicating the non-existence of hands, the PDB will recalculate the palm position based on the image input of the current frame, which simultaneously means that the hand tracking fails. The idea behind this pipeline is to reduce the time consumption for hand region localization, thus saving computational </a:t>
            </a:r>
            <a:r>
              <a:rPr lang="en-US" altLang="zh-CN" sz="1800" dirty="0" err="1">
                <a:solidFill>
                  <a:srgbClr val="000000"/>
                </a:solidFill>
                <a:effectLst/>
                <a:latin typeface="NimbusRomNo9L-Regu"/>
              </a:rPr>
              <a:t>resources.GestureTeach</a:t>
            </a:r>
            <a:r>
              <a:rPr lang="en-US" altLang="zh-CN" sz="1800" dirty="0">
                <a:solidFill>
                  <a:srgbClr val="000000"/>
                </a:solidFill>
                <a:effectLst/>
                <a:latin typeface="NimbusRomNo9L-Regu"/>
              </a:rPr>
              <a:t> incorporates hand-drawn sketches as control conditions into the generation model, achieving semantic-based animation generation based on the sketches. </a:t>
            </a:r>
            <a:endParaRPr lang="zh-CN" altLang="en-US" dirty="0"/>
          </a:p>
        </p:txBody>
      </p:sp>
    </p:spTree>
    <p:extLst>
      <p:ext uri="{BB962C8B-B14F-4D97-AF65-F5344CB8AC3E}">
        <p14:creationId xmlns:p14="http://schemas.microsoft.com/office/powerpoint/2010/main" val="159962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In the context of online teaching, the interaction between teachers and students mainly comes from the blackboard, which highlights the importance of the Animation Generation Module (AGM). For image animation generation, we present a novel architecture to sketching and 2D animation generation by capturing the trajectory of the user’s index finger. The AGM uses stable diffusion techniques[</a:t>
            </a:r>
            <a:r>
              <a:rPr lang="en-US" altLang="zh-CN" sz="1800" dirty="0">
                <a:solidFill>
                  <a:srgbClr val="00A54F"/>
                </a:solidFill>
                <a:effectLst/>
                <a:latin typeface="NimbusRomNo9L-Regu"/>
              </a:rPr>
              <a:t>18</a:t>
            </a:r>
            <a:r>
              <a:rPr lang="en-US" altLang="zh-CN" sz="1800" dirty="0">
                <a:solidFill>
                  <a:srgbClr val="000000"/>
                </a:solidFill>
                <a:effectLst/>
                <a:latin typeface="NimbusRomNo9L-Regu"/>
              </a:rPr>
              <a:t>] to generate high-quality animations from the captured sketches. The stable diffusion algorithm combines a diffusion process with a data-driven conditioning mechanism, which generates coherent and meaningful animation frames. To enhance the quality of the generated animations, we introduce a Stable Diffusion Block (SDB) based on the stable diffusion architecture, incorporating the </a:t>
            </a:r>
            <a:r>
              <a:rPr lang="en-US" altLang="zh-CN" sz="1800" dirty="0" err="1">
                <a:solidFill>
                  <a:srgbClr val="000000"/>
                </a:solidFill>
                <a:effectLst/>
                <a:latin typeface="NimbusRomNo9L-Regu"/>
              </a:rPr>
              <a:t>handpainting</a:t>
            </a:r>
            <a:r>
              <a:rPr lang="en-US" altLang="zh-CN" sz="1800" dirty="0">
                <a:solidFill>
                  <a:srgbClr val="000000"/>
                </a:solidFill>
                <a:effectLst/>
                <a:latin typeface="NimbusRomNo9L-Regu"/>
              </a:rPr>
              <a:t> sketch as an additional input into the stable diffusion model and putting corresponding learned features into Stable Diffusion Decoder (SDD). This enables the user to control various aspects of the generated animations, such as the contour, direction, and style.</a:t>
            </a:r>
            <a:endParaRPr lang="zh-CN" altLang="en-US" dirty="0"/>
          </a:p>
        </p:txBody>
      </p:sp>
    </p:spTree>
    <p:extLst>
      <p:ext uri="{BB962C8B-B14F-4D97-AF65-F5344CB8AC3E}">
        <p14:creationId xmlns:p14="http://schemas.microsoft.com/office/powerpoint/2010/main" val="344926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dirty="0">
                <a:solidFill>
                  <a:srgbClr val="000000"/>
                </a:solidFill>
                <a:effectLst/>
                <a:latin typeface="NimbusRomNo9L-Regu"/>
              </a:rPr>
              <a:t>We noted the difference between blackboard writing and the </a:t>
            </a:r>
            <a:r>
              <a:rPr lang="en-US" altLang="zh-CN" sz="1800" dirty="0" err="1">
                <a:solidFill>
                  <a:srgbClr val="000000"/>
                </a:solidFill>
                <a:effectLst/>
                <a:latin typeface="NimbusRomNo9L-Regu"/>
              </a:rPr>
              <a:t>GestureTeach</a:t>
            </a:r>
            <a:r>
              <a:rPr lang="en-US" altLang="zh-CN" sz="1800" dirty="0">
                <a:solidFill>
                  <a:srgbClr val="000000"/>
                </a:solidFill>
                <a:effectLst/>
                <a:latin typeface="NimbusRomNo9L-Regu"/>
              </a:rPr>
              <a:t> method, which incorporates pen lifting and dropping movements to improve the writing experience.</a:t>
            </a:r>
            <a:r>
              <a:rPr lang="en-US" altLang="zh-CN" sz="1800" dirty="0">
                <a:solidFill>
                  <a:srgbClr val="000000"/>
                </a:solidFill>
                <a:effectLst/>
                <a:latin typeface="NimbusRomNo9L-Regu"/>
                <a:ea typeface="宋体" panose="02010600030101010101" pitchFamily="2" charset="-122"/>
              </a:rPr>
              <a:t> Therefore, </a:t>
            </a:r>
            <a:r>
              <a:rPr lang="en-US" altLang="zh-CN" sz="1800" dirty="0">
                <a:solidFill>
                  <a:srgbClr val="000000"/>
                </a:solidFill>
                <a:effectLst/>
                <a:latin typeface="NimbusRomNo9L-Regu"/>
              </a:rPr>
              <a:t>we design two hand gestures, namely, the </a:t>
            </a:r>
            <a:r>
              <a:rPr lang="en-US" altLang="zh-CN" sz="1800" dirty="0" err="1">
                <a:solidFill>
                  <a:srgbClr val="000000"/>
                </a:solidFill>
                <a:effectLst/>
                <a:latin typeface="NimbusRomNo9L-Regu"/>
              </a:rPr>
              <a:t>pendown</a:t>
            </a:r>
            <a:r>
              <a:rPr lang="en-US" altLang="zh-CN" sz="1800" dirty="0">
                <a:solidFill>
                  <a:srgbClr val="000000"/>
                </a:solidFill>
                <a:effectLst/>
                <a:latin typeface="NimbusRomNo9L-Regu"/>
              </a:rPr>
              <a:t> and pen-up gestures, based on the principles of real-world handwriting.</a:t>
            </a:r>
            <a:r>
              <a:rPr lang="en-US" altLang="zh-CN" sz="1800" dirty="0">
                <a:solidFill>
                  <a:srgbClr val="000000"/>
                </a:solidFill>
                <a:effectLst/>
                <a:latin typeface="NimbusRomNo9L-Regu"/>
                <a:ea typeface="宋体" panose="02010600030101010101" pitchFamily="2" charset="-122"/>
              </a:rPr>
              <a:t> As shown </a:t>
            </a:r>
            <a:r>
              <a:rPr lang="en-US" altLang="zh-CN" sz="1800" dirty="0">
                <a:solidFill>
                  <a:srgbClr val="000000"/>
                </a:solidFill>
                <a:effectLst/>
                <a:latin typeface="NimbusRomNo9L-Regu"/>
              </a:rPr>
              <a:t>in Figure , previous works on trajectory capture and recognition[</a:t>
            </a:r>
            <a:r>
              <a:rPr lang="en-US" altLang="zh-CN" sz="1800" dirty="0">
                <a:solidFill>
                  <a:srgbClr val="00A54F"/>
                </a:solidFill>
                <a:effectLst/>
                <a:latin typeface="NimbusRomNo9L-Regu"/>
              </a:rPr>
              <a:t>23</a:t>
            </a:r>
            <a:r>
              <a:rPr lang="en-US" altLang="zh-CN" sz="1800" dirty="0">
                <a:solidFill>
                  <a:srgbClr val="000000"/>
                </a:solidFill>
                <a:effectLst/>
                <a:latin typeface="NimbusRomNo9L-Regu"/>
              </a:rPr>
              <a:t>][</a:t>
            </a:r>
            <a:r>
              <a:rPr lang="en-US" altLang="zh-CN" sz="1800" dirty="0">
                <a:solidFill>
                  <a:srgbClr val="00A54F"/>
                </a:solidFill>
                <a:effectLst/>
                <a:latin typeface="NimbusRomNo9L-Regu"/>
              </a:rPr>
              <a:t>24</a:t>
            </a:r>
            <a:r>
              <a:rPr lang="en-US" altLang="zh-CN" sz="1800" dirty="0">
                <a:solidFill>
                  <a:srgbClr val="000000"/>
                </a:solidFill>
                <a:effectLst/>
                <a:latin typeface="NimbusRomNo9L-Regu"/>
              </a:rPr>
              <a:t>] did not consider the control of pen lifting and dropping gestures, resulting in unnecessary trajectories that could interfere with the machine and user perception of the written content contrast to ours. </a:t>
            </a:r>
          </a:p>
        </p:txBody>
      </p:sp>
    </p:spTree>
    <p:extLst>
      <p:ext uri="{BB962C8B-B14F-4D97-AF65-F5344CB8AC3E}">
        <p14:creationId xmlns:p14="http://schemas.microsoft.com/office/powerpoint/2010/main" val="222618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17AB94-546B-4A22-AB0E-EEAFED54E23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BD103DE-2901-435B-BBA1-23DC00922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02A7C-B364-4BC1-8853-9531F0165ED5}"/>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5" name="页脚占位符 4">
            <a:extLst>
              <a:ext uri="{FF2B5EF4-FFF2-40B4-BE49-F238E27FC236}">
                <a16:creationId xmlns:a16="http://schemas.microsoft.com/office/drawing/2014/main" id="{E605CE25-239F-462A-A91F-3EB660B9ED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B49235-94E8-494E-AF83-FEDE929A6674}"/>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238051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6BEDA6-B0D4-4C60-948D-05C1317D953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D4969D4-6A1B-4B38-9820-1840589442B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902FB5-AE01-44EE-B6DE-0B3E31A10961}"/>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5" name="页脚占位符 4">
            <a:extLst>
              <a:ext uri="{FF2B5EF4-FFF2-40B4-BE49-F238E27FC236}">
                <a16:creationId xmlns:a16="http://schemas.microsoft.com/office/drawing/2014/main" id="{D7537D3E-72DA-4B71-9EAD-45A31DE286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487783-0D4E-4FFF-8596-0959A3E11032}"/>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63998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BDE9AD-8C7E-487D-BB78-F302737BDE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B94B4C-A62F-443D-B119-C7332A2F983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86D31A-F945-42E7-9F0D-F0A279DB3D37}"/>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5" name="页脚占位符 4">
            <a:extLst>
              <a:ext uri="{FF2B5EF4-FFF2-40B4-BE49-F238E27FC236}">
                <a16:creationId xmlns:a16="http://schemas.microsoft.com/office/drawing/2014/main" id="{6B2A8652-3500-4EC6-840E-A411CD8E90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2DF4A6-8F85-431C-B6BD-F9AEC540C3A8}"/>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316741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resentation…">
            <a:extLst>
              <a:ext uri="{FF2B5EF4-FFF2-40B4-BE49-F238E27FC236}">
                <a16:creationId xmlns:a16="http://schemas.microsoft.com/office/drawing/2014/main" id="{AEDF7000-E2E6-4EE1-9F91-5E41A7D4B4D6}"/>
              </a:ext>
            </a:extLst>
          </p:cNvPr>
          <p:cNvSpPr txBox="1"/>
          <p:nvPr userDrawn="1"/>
        </p:nvSpPr>
        <p:spPr>
          <a:xfrm>
            <a:off x="343760" y="604403"/>
            <a:ext cx="11275308" cy="851515"/>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defRPr sz="10000" b="1">
                <a:solidFill>
                  <a:srgbClr val="929292"/>
                </a:solidFill>
              </a:defRPr>
            </a:pPr>
            <a:r>
              <a:rPr lang="en-US" sz="1600" dirty="0">
                <a:solidFill>
                  <a:srgbClr val="C3DEEF"/>
                </a:solidFill>
              </a:rPr>
              <a:t>36th International Conference on</a:t>
            </a:r>
          </a:p>
          <a:p>
            <a:pPr algn="l">
              <a:defRPr sz="10000" b="1">
                <a:solidFill>
                  <a:srgbClr val="929292"/>
                </a:solidFill>
              </a:defRPr>
            </a:pPr>
            <a:r>
              <a:rPr lang="en-US" sz="3600" dirty="0">
                <a:solidFill>
                  <a:srgbClr val="C3DEEF"/>
                </a:solidFill>
              </a:rPr>
              <a:t>Computer Animation and Social Agents</a:t>
            </a:r>
            <a:endParaRPr lang="el-GR" sz="3200" dirty="0">
              <a:solidFill>
                <a:srgbClr val="C3DEEF"/>
              </a:solidFill>
            </a:endParaRPr>
          </a:p>
        </p:txBody>
      </p:sp>
      <p:pic>
        <p:nvPicPr>
          <p:cNvPr id="6" name="Picture 6" descr="Text&#10;&#10;Description automatically generated with low confidence">
            <a:extLst>
              <a:ext uri="{FF2B5EF4-FFF2-40B4-BE49-F238E27FC236}">
                <a16:creationId xmlns:a16="http://schemas.microsoft.com/office/drawing/2014/main" id="{88F28EAE-CC7C-4514-B69B-E1CDF3E66195}"/>
              </a:ext>
            </a:extLst>
          </p:cNvPr>
          <p:cNvPicPr>
            <a:picLocks noChangeAspect="1"/>
          </p:cNvPicPr>
          <p:nvPr userDrawn="1"/>
        </p:nvPicPr>
        <p:blipFill>
          <a:blip r:embed="rId3"/>
          <a:stretch>
            <a:fillRect/>
          </a:stretch>
        </p:blipFill>
        <p:spPr>
          <a:xfrm>
            <a:off x="1405139" y="6390246"/>
            <a:ext cx="960514" cy="415020"/>
          </a:xfrm>
          <a:prstGeom prst="rect">
            <a:avLst/>
          </a:prstGeom>
        </p:spPr>
      </p:pic>
      <p:pic>
        <p:nvPicPr>
          <p:cNvPr id="7" name="Picture 7" descr="A picture containing text, clock&#10;&#10;Description automatically generated">
            <a:extLst>
              <a:ext uri="{FF2B5EF4-FFF2-40B4-BE49-F238E27FC236}">
                <a16:creationId xmlns:a16="http://schemas.microsoft.com/office/drawing/2014/main" id="{7B076FD2-4A14-4BD6-B682-07F17A697E6C}"/>
              </a:ext>
            </a:extLst>
          </p:cNvPr>
          <p:cNvPicPr>
            <a:picLocks noChangeAspect="1"/>
          </p:cNvPicPr>
          <p:nvPr userDrawn="1"/>
        </p:nvPicPr>
        <p:blipFill>
          <a:blip r:embed="rId4"/>
          <a:stretch>
            <a:fillRect/>
          </a:stretch>
        </p:blipFill>
        <p:spPr>
          <a:xfrm>
            <a:off x="168855" y="6462853"/>
            <a:ext cx="1145492" cy="269806"/>
          </a:xfrm>
          <a:prstGeom prst="rect">
            <a:avLst/>
          </a:prstGeom>
        </p:spPr>
      </p:pic>
      <p:sp>
        <p:nvSpPr>
          <p:cNvPr id="8" name="TextBox 16">
            <a:extLst>
              <a:ext uri="{FF2B5EF4-FFF2-40B4-BE49-F238E27FC236}">
                <a16:creationId xmlns:a16="http://schemas.microsoft.com/office/drawing/2014/main" id="{42CCA670-18A6-4505-9E24-CF0CB7EA5C77}"/>
              </a:ext>
            </a:extLst>
          </p:cNvPr>
          <p:cNvSpPr txBox="1"/>
          <p:nvPr userDrawn="1"/>
        </p:nvSpPr>
        <p:spPr>
          <a:xfrm>
            <a:off x="2330905" y="1504723"/>
            <a:ext cx="6614975" cy="287258"/>
          </a:xfrm>
          <a:prstGeom prst="rect">
            <a:avLst/>
          </a:prstGeom>
          <a:noFill/>
          <a:ln w="12700" cap="flat">
            <a:noFill/>
            <a:miter lim="400000"/>
          </a:ln>
          <a:effectLst>
            <a:outerShdw blurRad="50800" dist="381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8"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C3DEEF"/>
                </a:solidFill>
                <a:effectLst/>
                <a:uFillTx/>
                <a:latin typeface="+mn-lt"/>
                <a:ea typeface="+mn-ea"/>
                <a:cs typeface="+mn-cs"/>
                <a:sym typeface="Helvetica Neue"/>
              </a:rPr>
              <a:t>LIMASSOL  </a:t>
            </a:r>
            <a:r>
              <a:rPr kumimoji="0" lang="en-US" b="1" i="0" u="none" strike="noStrike" cap="none" spc="0" normalizeH="0" baseline="0" dirty="0">
                <a:ln>
                  <a:noFill/>
                </a:ln>
                <a:solidFill>
                  <a:srgbClr val="C3DEEF"/>
                </a:solidFill>
                <a:effectLst/>
                <a:uFillTx/>
                <a:latin typeface="+mn-lt"/>
                <a:ea typeface="+mn-ea"/>
                <a:cs typeface="+mn-cs"/>
                <a:sym typeface="Wingdings" panose="05000000000000000000" pitchFamily="2" charset="2"/>
              </a:rPr>
              <a:t>  CYPRUS</a:t>
            </a:r>
            <a:endParaRPr kumimoji="0" lang="en-US" b="1" i="0" u="none" strike="noStrike" cap="none" spc="0" normalizeH="0" baseline="0" dirty="0">
              <a:ln>
                <a:noFill/>
              </a:ln>
              <a:solidFill>
                <a:srgbClr val="C3DEEF"/>
              </a:solidFill>
              <a:effectLst/>
              <a:uFillTx/>
              <a:latin typeface="+mn-lt"/>
              <a:ea typeface="+mn-ea"/>
              <a:cs typeface="+mn-cs"/>
              <a:sym typeface="Helvetica Neue"/>
            </a:endParaRPr>
          </a:p>
        </p:txBody>
      </p:sp>
      <p:pic>
        <p:nvPicPr>
          <p:cNvPr id="9" name="Picture 20" descr="A black and white sign&#10;&#10;Description automatically generated with low confidence">
            <a:extLst>
              <a:ext uri="{FF2B5EF4-FFF2-40B4-BE49-F238E27FC236}">
                <a16:creationId xmlns:a16="http://schemas.microsoft.com/office/drawing/2014/main" id="{28B8A222-31CF-4CA8-9AF3-8EE82E3D69D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76547" y="6212435"/>
            <a:ext cx="1267326" cy="619959"/>
          </a:xfrm>
          <a:prstGeom prst="rect">
            <a:avLst/>
          </a:prstGeom>
        </p:spPr>
      </p:pic>
      <p:sp>
        <p:nvSpPr>
          <p:cNvPr id="10" name="TextBox 22">
            <a:extLst>
              <a:ext uri="{FF2B5EF4-FFF2-40B4-BE49-F238E27FC236}">
                <a16:creationId xmlns:a16="http://schemas.microsoft.com/office/drawing/2014/main" id="{8E72E8F1-278B-4799-9091-C6A901C85157}"/>
              </a:ext>
            </a:extLst>
          </p:cNvPr>
          <p:cNvSpPr txBox="1"/>
          <p:nvPr userDrawn="1"/>
        </p:nvSpPr>
        <p:spPr>
          <a:xfrm>
            <a:off x="357139" y="1514982"/>
            <a:ext cx="557122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US" b="1" i="0" u="none" strike="noStrike" cap="none" spc="0" normalizeH="0" baseline="0" dirty="0">
                <a:ln>
                  <a:noFill/>
                </a:ln>
                <a:solidFill>
                  <a:srgbClr val="C3DEEF"/>
                </a:solidFill>
                <a:effectLst/>
                <a:uFillTx/>
                <a:latin typeface="+mn-lt"/>
                <a:ea typeface="+mn-ea"/>
                <a:cs typeface="+mn-cs"/>
                <a:sym typeface="Helvetica Neue"/>
              </a:rPr>
              <a:t>29-31 May 2023</a:t>
            </a:r>
            <a:r>
              <a:rPr kumimoji="0" lang="en-US" b="1" i="0" u="none" strike="noStrike" cap="none" spc="0" normalizeH="0" baseline="0" dirty="0">
                <a:ln>
                  <a:noFill/>
                </a:ln>
                <a:solidFill>
                  <a:srgbClr val="C3DEEF"/>
                </a:solidFill>
                <a:effectLst/>
                <a:uFillTx/>
                <a:latin typeface="+mn-lt"/>
                <a:ea typeface="+mn-ea"/>
                <a:cs typeface="+mn-cs"/>
                <a:sym typeface="Wingdings" panose="05000000000000000000" pitchFamily="2" charset="2"/>
              </a:rPr>
              <a:t> </a:t>
            </a:r>
            <a:endParaRPr lang="en-US" dirty="0">
              <a:solidFill>
                <a:srgbClr val="C3DEEF"/>
              </a:solidFill>
            </a:endParaRPr>
          </a:p>
        </p:txBody>
      </p:sp>
      <p:pic>
        <p:nvPicPr>
          <p:cNvPr id="18" name="Picture 2" descr="ESA - Logo UPC">
            <a:extLst>
              <a:ext uri="{FF2B5EF4-FFF2-40B4-BE49-F238E27FC236}">
                <a16:creationId xmlns:a16="http://schemas.microsoft.com/office/drawing/2014/main" id="{ACBE5781-BE65-47D1-B163-65D8697741A7}"/>
              </a:ext>
            </a:extLst>
          </p:cNvPr>
          <p:cNvPicPr>
            <a:picLocks noChangeAspect="1" noChangeArrowheads="1"/>
          </p:cNvPicPr>
          <p:nvPr userDrawn="1"/>
        </p:nvPicPr>
        <p:blipFill>
          <a:blip r:embed="rId6" cstate="print">
            <a:clrChange>
              <a:clrFrom>
                <a:srgbClr val="FEFEFE"/>
              </a:clrFrom>
              <a:clrTo>
                <a:srgbClr val="FEFEFE">
                  <a:alpha val="0"/>
                </a:srgbClr>
              </a:clrTo>
            </a:clrChange>
            <a:biLevel thresh="25000"/>
            <a:extLst>
              <a:ext uri="{28A0092B-C50C-407E-A947-70E740481C1C}">
                <a14:useLocalDpi xmlns:a14="http://schemas.microsoft.com/office/drawing/2010/main" val="0"/>
              </a:ext>
            </a:extLst>
          </a:blip>
          <a:srcRect/>
          <a:stretch>
            <a:fillRect/>
          </a:stretch>
        </p:blipFill>
        <p:spPr bwMode="auto">
          <a:xfrm>
            <a:off x="2432990" y="6436858"/>
            <a:ext cx="1419519" cy="321795"/>
          </a:xfrm>
          <a:prstGeom prst="rect">
            <a:avLst/>
          </a:prstGeom>
          <a:noFill/>
          <a:extLst>
            <a:ext uri="{909E8E84-426E-40DD-AFC4-6F175D3DCCD1}">
              <a14:hiddenFill xmlns:a14="http://schemas.microsoft.com/office/drawing/2010/main">
                <a:solidFill>
                  <a:srgbClr val="FFFFFF"/>
                </a:solidFill>
              </a14:hiddenFill>
            </a:ext>
          </a:extLst>
        </p:spPr>
      </p:pic>
      <p:sp>
        <p:nvSpPr>
          <p:cNvPr id="19" name="Marcador de texto 2">
            <a:extLst>
              <a:ext uri="{FF2B5EF4-FFF2-40B4-BE49-F238E27FC236}">
                <a16:creationId xmlns:a16="http://schemas.microsoft.com/office/drawing/2014/main" id="{811BA0E3-BE64-4207-81C0-5A8D34A3D073}"/>
              </a:ext>
            </a:extLst>
          </p:cNvPr>
          <p:cNvSpPr>
            <a:spLocks noGrp="1"/>
          </p:cNvSpPr>
          <p:nvPr>
            <p:ph type="body" sz="quarter" idx="10" hasCustomPrompt="1"/>
          </p:nvPr>
        </p:nvSpPr>
        <p:spPr>
          <a:xfrm>
            <a:off x="433338" y="2768160"/>
            <a:ext cx="9142412" cy="935027"/>
          </a:xfrm>
          <a:prstGeom prst="rect">
            <a:avLst/>
          </a:prstGeom>
        </p:spPr>
        <p:txBody>
          <a:bodyPr/>
          <a:lstStyle>
            <a:lvl1pPr>
              <a:defRPr kumimoji="0" lang="es-ES" sz="6000" b="1" i="0" u="none" strike="noStrike" cap="none" spc="0" normalizeH="0" baseline="0" dirty="0" smtClean="0">
                <a:ln>
                  <a:noFill/>
                </a:ln>
                <a:solidFill>
                  <a:schemeClr val="bg1"/>
                </a:solidFill>
                <a:effectLst/>
                <a:uFillTx/>
                <a:latin typeface="+mn-lt"/>
                <a:ea typeface="+mn-ea"/>
                <a:cs typeface="+mn-cs"/>
                <a:sym typeface="Helvetica Neue"/>
              </a:defRPr>
            </a:lvl1pPr>
          </a:lstStyle>
          <a:p>
            <a:pPr lvl="0"/>
            <a:r>
              <a:rPr lang="es-ES" dirty="0" err="1"/>
              <a:t>Title</a:t>
            </a:r>
            <a:r>
              <a:rPr lang="es-ES" dirty="0"/>
              <a:t> 1</a:t>
            </a:r>
          </a:p>
        </p:txBody>
      </p:sp>
      <p:sp>
        <p:nvSpPr>
          <p:cNvPr id="21" name="Marcador de texto 2">
            <a:extLst>
              <a:ext uri="{FF2B5EF4-FFF2-40B4-BE49-F238E27FC236}">
                <a16:creationId xmlns:a16="http://schemas.microsoft.com/office/drawing/2014/main" id="{99A7239D-79BF-4C2E-AF29-E720F1D9D8FA}"/>
              </a:ext>
            </a:extLst>
          </p:cNvPr>
          <p:cNvSpPr>
            <a:spLocks noGrp="1"/>
          </p:cNvSpPr>
          <p:nvPr>
            <p:ph type="body" sz="quarter" idx="11" hasCustomPrompt="1"/>
          </p:nvPr>
        </p:nvSpPr>
        <p:spPr>
          <a:xfrm>
            <a:off x="433338" y="3703187"/>
            <a:ext cx="9142412" cy="619959"/>
          </a:xfrm>
          <a:prstGeom prst="rect">
            <a:avLst/>
          </a:prstGeom>
        </p:spPr>
        <p:txBody>
          <a:bodyPr/>
          <a:lstStyle>
            <a:lvl1pPr>
              <a:defRPr kumimoji="0" lang="es-ES" sz="3200" b="0" i="0" u="none" strike="noStrike" cap="none" spc="0" normalizeH="0" baseline="0" dirty="0" smtClean="0">
                <a:ln>
                  <a:noFill/>
                </a:ln>
                <a:solidFill>
                  <a:schemeClr val="bg1">
                    <a:lumMod val="65000"/>
                  </a:schemeClr>
                </a:solidFill>
                <a:effectLst/>
                <a:uFillTx/>
                <a:latin typeface="+mn-lt"/>
                <a:ea typeface="+mn-ea"/>
                <a:cs typeface="+mn-cs"/>
                <a:sym typeface="Helvetica Neue"/>
              </a:defRPr>
            </a:lvl1pPr>
          </a:lstStyle>
          <a:p>
            <a:pPr lvl="0"/>
            <a:r>
              <a:rPr lang="es-ES" dirty="0" err="1"/>
              <a:t>Subtitle</a:t>
            </a:r>
            <a:r>
              <a:rPr lang="es-ES" dirty="0"/>
              <a:t> 1</a:t>
            </a:r>
          </a:p>
        </p:txBody>
      </p:sp>
      <p:sp>
        <p:nvSpPr>
          <p:cNvPr id="23" name="Marcador de texto 2">
            <a:extLst>
              <a:ext uri="{FF2B5EF4-FFF2-40B4-BE49-F238E27FC236}">
                <a16:creationId xmlns:a16="http://schemas.microsoft.com/office/drawing/2014/main" id="{10976E85-25E2-468E-9F3D-67F02DDF0A5F}"/>
              </a:ext>
            </a:extLst>
          </p:cNvPr>
          <p:cNvSpPr>
            <a:spLocks noGrp="1"/>
          </p:cNvSpPr>
          <p:nvPr>
            <p:ph type="body" sz="quarter" idx="12" hasCustomPrompt="1"/>
          </p:nvPr>
        </p:nvSpPr>
        <p:spPr>
          <a:xfrm>
            <a:off x="433338" y="4365325"/>
            <a:ext cx="9142412" cy="619959"/>
          </a:xfrm>
          <a:prstGeom prst="rect">
            <a:avLst/>
          </a:prstGeom>
        </p:spPr>
        <p:txBody>
          <a:bodyPr/>
          <a:lstStyle>
            <a:lvl1pPr>
              <a:defRPr kumimoji="0" lang="es-ES" sz="2200" b="1" i="0" u="none" strike="noStrike" cap="none" spc="0" normalizeH="0" baseline="0" dirty="0" smtClean="0">
                <a:ln>
                  <a:noFill/>
                </a:ln>
                <a:solidFill>
                  <a:srgbClr val="ADD2E9"/>
                </a:solidFill>
                <a:effectLst/>
                <a:uFillTx/>
                <a:latin typeface="+mn-lt"/>
                <a:ea typeface="+mn-ea"/>
                <a:cs typeface="+mn-cs"/>
                <a:sym typeface="Helvetica Neue"/>
              </a:defRPr>
            </a:lvl1pPr>
          </a:lstStyle>
          <a:p>
            <a:pPr lvl="0"/>
            <a:r>
              <a:rPr lang="es-ES" dirty="0" err="1"/>
              <a:t>Authors</a:t>
            </a:r>
            <a:endParaRPr lang="es-ES" dirty="0"/>
          </a:p>
        </p:txBody>
      </p:sp>
      <p:sp>
        <p:nvSpPr>
          <p:cNvPr id="25" name="Marcador de texto 2">
            <a:extLst>
              <a:ext uri="{FF2B5EF4-FFF2-40B4-BE49-F238E27FC236}">
                <a16:creationId xmlns:a16="http://schemas.microsoft.com/office/drawing/2014/main" id="{A4D02747-2CFB-420A-B569-FC3D98D82127}"/>
              </a:ext>
            </a:extLst>
          </p:cNvPr>
          <p:cNvSpPr>
            <a:spLocks noGrp="1"/>
          </p:cNvSpPr>
          <p:nvPr>
            <p:ph type="body" sz="quarter" idx="13" hasCustomPrompt="1"/>
          </p:nvPr>
        </p:nvSpPr>
        <p:spPr>
          <a:xfrm>
            <a:off x="433338" y="4959020"/>
            <a:ext cx="9142412" cy="321796"/>
          </a:xfrm>
          <a:prstGeom prst="rect">
            <a:avLst/>
          </a:prstGeom>
        </p:spPr>
        <p:txBody>
          <a:bodyPr/>
          <a:lstStyle>
            <a:lvl1pPr>
              <a:defRPr kumimoji="0" lang="es-ES" sz="1400" b="0" i="0" u="none" strike="noStrike" cap="none" spc="0" normalizeH="0" baseline="0" dirty="0" smtClean="0">
                <a:ln>
                  <a:noFill/>
                </a:ln>
                <a:solidFill>
                  <a:schemeClr val="bg1"/>
                </a:solidFill>
                <a:effectLst/>
                <a:uFillTx/>
                <a:latin typeface="+mn-lt"/>
                <a:ea typeface="+mn-ea"/>
                <a:cs typeface="+mn-cs"/>
                <a:sym typeface="Helvetica Neue"/>
              </a:defRPr>
            </a:lvl1pPr>
          </a:lstStyle>
          <a:p>
            <a:pPr lvl="0"/>
            <a:r>
              <a:rPr lang="es-ES" dirty="0" err="1"/>
              <a:t>Affiliations</a:t>
            </a:r>
            <a:endParaRPr lang="es-ES" dirty="0"/>
          </a:p>
        </p:txBody>
      </p:sp>
    </p:spTree>
    <p:extLst>
      <p:ext uri="{BB962C8B-B14F-4D97-AF65-F5344CB8AC3E}">
        <p14:creationId xmlns:p14="http://schemas.microsoft.com/office/powerpoint/2010/main" val="23892711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7EF7AB-285B-419B-B0B8-8145D1794FB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C48161-F959-4548-98A8-B95084B391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700CE5-7DCE-42EC-A75B-739329E22847}"/>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5" name="页脚占位符 4">
            <a:extLst>
              <a:ext uri="{FF2B5EF4-FFF2-40B4-BE49-F238E27FC236}">
                <a16:creationId xmlns:a16="http://schemas.microsoft.com/office/drawing/2014/main" id="{5A8E0BAF-9138-448A-B7BC-AD251B65B7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C63F60-3938-444F-8826-892E04B08EF1}"/>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286977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CFD27D-D700-4BDD-AE6D-01631879BD6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9892FC-2C42-427E-AF03-92F503414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A713026-6E64-47A6-B871-7C76595A028D}"/>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5" name="页脚占位符 4">
            <a:extLst>
              <a:ext uri="{FF2B5EF4-FFF2-40B4-BE49-F238E27FC236}">
                <a16:creationId xmlns:a16="http://schemas.microsoft.com/office/drawing/2014/main" id="{E4DC8C5D-B737-43B9-90E6-57968A632C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295A19-9F12-49CD-B256-C652B23771ED}"/>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04568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3BACCB-19E3-43A5-A5F5-90D4BE5B03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F45A27-FE9A-41B4-9D68-3A69733571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C2A41FE-97F2-4FBA-9D37-3563B84233A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444CBE-491A-4F1C-B024-93F83ED6CA66}"/>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6" name="页脚占位符 5">
            <a:extLst>
              <a:ext uri="{FF2B5EF4-FFF2-40B4-BE49-F238E27FC236}">
                <a16:creationId xmlns:a16="http://schemas.microsoft.com/office/drawing/2014/main" id="{897FF177-1361-4F90-AF52-21A8D52B78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257D4A-68E9-4DBB-8794-1568BFF77335}"/>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22256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E9F601-64C2-4534-B18E-790F142F319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0ED5A1-66ED-4BC5-8DAE-4987416CC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5A13520-B415-4EC5-BEFC-70785BEFE07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C2B9A5-8F9B-4EAE-81C6-1F060D461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A47FC08-4DA9-4880-B90A-A817E9EC3D0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A3965C-3F0B-443D-B9DC-94DE80BDB6A9}"/>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8" name="页脚占位符 7">
            <a:extLst>
              <a:ext uri="{FF2B5EF4-FFF2-40B4-BE49-F238E27FC236}">
                <a16:creationId xmlns:a16="http://schemas.microsoft.com/office/drawing/2014/main" id="{0CEBE5C1-E56B-4998-80B6-B988A857FDA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00DD1C-24E1-4E71-8B7B-4CBD3A7C1EFA}"/>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87158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3C5182-80CE-4E41-9E4F-4EFCB29C08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CA0FC72-6BFA-4611-A4C5-EEDD3447BAB8}"/>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4" name="页脚占位符 3">
            <a:extLst>
              <a:ext uri="{FF2B5EF4-FFF2-40B4-BE49-F238E27FC236}">
                <a16:creationId xmlns:a16="http://schemas.microsoft.com/office/drawing/2014/main" id="{94ECBA6F-648B-4985-A472-0FC15D8BFC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1DB3E78-8041-4886-824E-62578DEDD88C}"/>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90975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7BA26E2-8162-4CC4-A1C1-CF1AE9EDA762}"/>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3" name="页脚占位符 2">
            <a:extLst>
              <a:ext uri="{FF2B5EF4-FFF2-40B4-BE49-F238E27FC236}">
                <a16:creationId xmlns:a16="http://schemas.microsoft.com/office/drawing/2014/main" id="{D204132D-2A40-4EF6-B7A8-88C4CCB99EA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1F097D1-167B-48B9-A2A7-FA7DDF8C42DF}"/>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108853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6E5072-C702-443F-A10F-145CD3D4BB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A14020-4658-48B6-B0AC-C837EBEC9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8D42197-6F27-43A0-9D46-56027CDD5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AAA864B-9DCB-404C-ABAC-083BB190ABB5}"/>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6" name="页脚占位符 5">
            <a:extLst>
              <a:ext uri="{FF2B5EF4-FFF2-40B4-BE49-F238E27FC236}">
                <a16:creationId xmlns:a16="http://schemas.microsoft.com/office/drawing/2014/main" id="{67C14C38-3080-4499-81BC-E79F6C7A8F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9A7B6EF-43AF-4955-85FB-FBAA6D4E35AD}"/>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782969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90BA77-EFA9-46DE-9D02-CBBCD9EC69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4B8774-261C-4F41-AA0D-A249EAAEB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7C5BF76-F297-49B0-9A97-90B43912E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F768D9-20A9-42C5-BB45-BFBC830B8E25}"/>
              </a:ext>
            </a:extLst>
          </p:cNvPr>
          <p:cNvSpPr>
            <a:spLocks noGrp="1"/>
          </p:cNvSpPr>
          <p:nvPr>
            <p:ph type="dt" sz="half" idx="10"/>
          </p:nvPr>
        </p:nvSpPr>
        <p:spPr/>
        <p:txBody>
          <a:bodyPr/>
          <a:lstStyle/>
          <a:p>
            <a:fld id="{D731EC16-6025-49E6-95C7-497DF89A9216}" type="datetimeFigureOut">
              <a:rPr lang="zh-CN" altLang="en-US" smtClean="0"/>
              <a:t>2023/5/22</a:t>
            </a:fld>
            <a:endParaRPr lang="zh-CN" altLang="en-US"/>
          </a:p>
        </p:txBody>
      </p:sp>
      <p:sp>
        <p:nvSpPr>
          <p:cNvPr id="6" name="页脚占位符 5">
            <a:extLst>
              <a:ext uri="{FF2B5EF4-FFF2-40B4-BE49-F238E27FC236}">
                <a16:creationId xmlns:a16="http://schemas.microsoft.com/office/drawing/2014/main" id="{B130F779-0E93-4A00-8D89-C4A722C4A9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903D44-E27A-452C-8335-22F903BA6400}"/>
              </a:ext>
            </a:extLst>
          </p:cNvPr>
          <p:cNvSpPr>
            <a:spLocks noGrp="1"/>
          </p:cNvSpPr>
          <p:nvPr>
            <p:ph type="sldNum" sz="quarter" idx="12"/>
          </p:nvPr>
        </p:nvSpPr>
        <p:spPr/>
        <p:txBody>
          <a:body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184451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7962231-782E-4B14-A235-C17FCBF365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6A8CE71-84D8-456C-B2DA-E4A0F7303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79C653-60BA-43A1-8251-0F9BE39AF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1EC16-6025-49E6-95C7-497DF89A9216}" type="datetimeFigureOut">
              <a:rPr lang="zh-CN" altLang="en-US" smtClean="0"/>
              <a:t>2023/5/22</a:t>
            </a:fld>
            <a:endParaRPr lang="zh-CN" altLang="en-US"/>
          </a:p>
        </p:txBody>
      </p:sp>
      <p:sp>
        <p:nvSpPr>
          <p:cNvPr id="5" name="页脚占位符 4">
            <a:extLst>
              <a:ext uri="{FF2B5EF4-FFF2-40B4-BE49-F238E27FC236}">
                <a16:creationId xmlns:a16="http://schemas.microsoft.com/office/drawing/2014/main" id="{C0679D46-8907-4B39-AA93-3A5D24672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07E2B68-7D8A-454C-95DC-13B11DFE1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5AA59-9074-495B-A8C7-5A42104F2208}" type="slidenum">
              <a:rPr lang="zh-CN" altLang="en-US" smtClean="0"/>
              <a:t>‹#›</a:t>
            </a:fld>
            <a:endParaRPr lang="zh-CN" altLang="en-US"/>
          </a:p>
        </p:txBody>
      </p:sp>
    </p:spTree>
    <p:extLst>
      <p:ext uri="{BB962C8B-B14F-4D97-AF65-F5344CB8AC3E}">
        <p14:creationId xmlns:p14="http://schemas.microsoft.com/office/powerpoint/2010/main" val="3098138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7.jpg"/><Relationship Id="rId18" Type="http://schemas.openxmlformats.org/officeDocument/2006/relationships/image" Target="../media/image87.png"/><Relationship Id="rId26" Type="http://schemas.openxmlformats.org/officeDocument/2006/relationships/image" Target="../media/image95.jpg"/><Relationship Id="rId3" Type="http://schemas.openxmlformats.org/officeDocument/2006/relationships/image" Target="../media/image6.jpeg"/><Relationship Id="rId21" Type="http://schemas.openxmlformats.org/officeDocument/2006/relationships/image" Target="../media/image90.jpg"/><Relationship Id="rId7" Type="http://schemas.openxmlformats.org/officeDocument/2006/relationships/image" Target="../media/image65.png"/><Relationship Id="rId12" Type="http://schemas.openxmlformats.org/officeDocument/2006/relationships/image" Target="../media/image76.png"/><Relationship Id="rId17" Type="http://schemas.openxmlformats.org/officeDocument/2006/relationships/image" Target="../media/image81.jpg"/><Relationship Id="rId25" Type="http://schemas.openxmlformats.org/officeDocument/2006/relationships/image" Target="../media/image94.jpg"/><Relationship Id="rId2" Type="http://schemas.openxmlformats.org/officeDocument/2006/relationships/notesSlide" Target="../notesSlides/notesSlide10.xml"/><Relationship Id="rId16" Type="http://schemas.openxmlformats.org/officeDocument/2006/relationships/image" Target="../media/image80.png"/><Relationship Id="rId20" Type="http://schemas.openxmlformats.org/officeDocument/2006/relationships/image" Target="../media/image89.png"/><Relationship Id="rId29" Type="http://schemas.openxmlformats.org/officeDocument/2006/relationships/image" Target="../media/image98.jpg"/><Relationship Id="rId1" Type="http://schemas.openxmlformats.org/officeDocument/2006/relationships/slideLayout" Target="../slideLayouts/slideLayout2.xml"/><Relationship Id="rId6" Type="http://schemas.openxmlformats.org/officeDocument/2006/relationships/image" Target="../media/image64.jpg"/><Relationship Id="rId11" Type="http://schemas.openxmlformats.org/officeDocument/2006/relationships/image" Target="../media/image75.png"/><Relationship Id="rId24" Type="http://schemas.openxmlformats.org/officeDocument/2006/relationships/image" Target="../media/image93.png"/><Relationship Id="rId5" Type="http://schemas.openxmlformats.org/officeDocument/2006/relationships/image" Target="../media/image63.jpg"/><Relationship Id="rId15" Type="http://schemas.openxmlformats.org/officeDocument/2006/relationships/image" Target="../media/image79.png"/><Relationship Id="rId23" Type="http://schemas.openxmlformats.org/officeDocument/2006/relationships/image" Target="../media/image92.png"/><Relationship Id="rId28" Type="http://schemas.openxmlformats.org/officeDocument/2006/relationships/image" Target="../media/image97.jpg"/><Relationship Id="rId10" Type="http://schemas.openxmlformats.org/officeDocument/2006/relationships/image" Target="../media/image74.png"/><Relationship Id="rId19" Type="http://schemas.openxmlformats.org/officeDocument/2006/relationships/image" Target="../media/image88.png"/><Relationship Id="rId4" Type="http://schemas.openxmlformats.org/officeDocument/2006/relationships/image" Target="../media/image7.tmp"/><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91.png"/><Relationship Id="rId27" Type="http://schemas.openxmlformats.org/officeDocument/2006/relationships/image" Target="../media/image96.jp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9.png"/><Relationship Id="rId5" Type="http://schemas.microsoft.com/office/2014/relationships/chartEx" Target="../charts/chartEx1.xml"/><Relationship Id="rId4" Type="http://schemas.openxmlformats.org/officeDocument/2006/relationships/image" Target="../media/image7.tmp"/></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7.tmp"/></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tm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tm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tm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7.tm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17.png"/><Relationship Id="rId26" Type="http://schemas.openxmlformats.org/officeDocument/2006/relationships/image" Target="../media/image27.png"/><Relationship Id="rId39" Type="http://schemas.openxmlformats.org/officeDocument/2006/relationships/image" Target="../media/image33.png"/><Relationship Id="rId3" Type="http://schemas.openxmlformats.org/officeDocument/2006/relationships/image" Target="../media/image6.jpeg"/><Relationship Id="rId21" Type="http://schemas.openxmlformats.org/officeDocument/2006/relationships/image" Target="../media/image18.png"/><Relationship Id="rId34" Type="http://schemas.openxmlformats.org/officeDocument/2006/relationships/image" Target="../media/image84.png"/><Relationship Id="rId7" Type="http://schemas.openxmlformats.org/officeDocument/2006/relationships/image" Target="../media/image15.svg"/><Relationship Id="rId17" Type="http://schemas.openxmlformats.org/officeDocument/2006/relationships/image" Target="../media/image16.jpeg"/><Relationship Id="rId25" Type="http://schemas.openxmlformats.org/officeDocument/2006/relationships/image" Target="../media/image26.png"/><Relationship Id="rId33" Type="http://schemas.openxmlformats.org/officeDocument/2006/relationships/image" Target="../media/image83.png"/><Relationship Id="rId38"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70.png"/><Relationship Id="rId20" Type="http://schemas.openxmlformats.org/officeDocument/2006/relationships/image" Target="../media/image72.png"/><Relationship Id="rId29"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82.png"/><Relationship Id="rId37"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69.png"/><Relationship Id="rId23" Type="http://schemas.openxmlformats.org/officeDocument/2006/relationships/image" Target="../media/image22.png"/><Relationship Id="rId28" Type="http://schemas.openxmlformats.org/officeDocument/2006/relationships/image" Target="../media/image29.png"/><Relationship Id="rId36" Type="http://schemas.openxmlformats.org/officeDocument/2006/relationships/image" Target="../media/image86.png"/><Relationship Id="rId19" Type="http://schemas.openxmlformats.org/officeDocument/2006/relationships/image" Target="../media/image71.png"/><Relationship Id="rId31" Type="http://schemas.openxmlformats.org/officeDocument/2006/relationships/image" Target="../media/image23.png"/><Relationship Id="rId4" Type="http://schemas.openxmlformats.org/officeDocument/2006/relationships/image" Target="../media/image7.tmp"/><Relationship Id="rId9" Type="http://schemas.openxmlformats.org/officeDocument/2006/relationships/image" Target="../media/image21.png"/><Relationship Id="rId14" Type="http://schemas.openxmlformats.org/officeDocument/2006/relationships/image" Target="../media/image68.png"/><Relationship Id="rId22" Type="http://schemas.openxmlformats.org/officeDocument/2006/relationships/image" Target="../media/image19.jp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85.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6.jpeg"/><Relationship Id="rId21" Type="http://schemas.openxmlformats.org/officeDocument/2006/relationships/image" Target="../media/image13.png"/><Relationship Id="rId7" Type="http://schemas.openxmlformats.org/officeDocument/2006/relationships/image" Target="../media/image380.png"/><Relationship Id="rId12" Type="http://schemas.openxmlformats.org/officeDocument/2006/relationships/image" Target="../media/image16.jpe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35.png"/><Relationship Id="rId24" Type="http://schemas.openxmlformats.org/officeDocument/2006/relationships/image" Target="../media/image46.png"/><Relationship Id="rId5" Type="http://schemas.openxmlformats.org/officeDocument/2006/relationships/image" Target="../media/image360.png"/><Relationship Id="rId15" Type="http://schemas.openxmlformats.org/officeDocument/2006/relationships/image" Target="../media/image38.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7.tmp"/><Relationship Id="rId9" Type="http://schemas.openxmlformats.org/officeDocument/2006/relationships/image" Target="../media/image15.svg"/><Relationship Id="rId14" Type="http://schemas.openxmlformats.org/officeDocument/2006/relationships/image" Target="../media/image37.png"/><Relationship Id="rId22" Type="http://schemas.openxmlformats.org/officeDocument/2006/relationships/image" Target="../media/image44.png"/><Relationship Id="rId27"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34" Type="http://schemas.openxmlformats.org/officeDocument/2006/relationships/image" Target="../media/image840.png"/><Relationship Id="rId33" Type="http://schemas.openxmlformats.org/officeDocument/2006/relationships/image" Target="../media/image830.png"/><Relationship Id="rId38"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32" Type="http://schemas.openxmlformats.org/officeDocument/2006/relationships/image" Target="../media/image820.png"/><Relationship Id="rId37" Type="http://schemas.openxmlformats.org/officeDocument/2006/relationships/image" Target="../media/image33.png"/><Relationship Id="rId5" Type="http://schemas.openxmlformats.org/officeDocument/2006/relationships/image" Target="../media/image51.png"/><Relationship Id="rId36" Type="http://schemas.openxmlformats.org/officeDocument/2006/relationships/image" Target="../media/image860.png"/><Relationship Id="rId4" Type="http://schemas.openxmlformats.org/officeDocument/2006/relationships/image" Target="../media/image7.tmp"/><Relationship Id="rId35" Type="http://schemas.openxmlformats.org/officeDocument/2006/relationships/image" Target="../media/image850.png"/></Relationships>
</file>

<file path=ppt/slides/_rels/slide9.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3" Type="http://schemas.openxmlformats.org/officeDocument/2006/relationships/image" Target="../media/image6.jpeg"/><Relationship Id="rId7" Type="http://schemas.openxmlformats.org/officeDocument/2006/relationships/image" Target="../media/image53.jpg"/><Relationship Id="rId12" Type="http://schemas.openxmlformats.org/officeDocument/2006/relationships/image" Target="../media/image58.jpg"/><Relationship Id="rId2" Type="http://schemas.openxmlformats.org/officeDocument/2006/relationships/notesSlide" Target="../notesSlides/notesSlide9.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57.jpg"/><Relationship Id="rId5" Type="http://schemas.openxmlformats.org/officeDocument/2006/relationships/image" Target="../media/image52.jpg"/><Relationship Id="rId15" Type="http://schemas.openxmlformats.org/officeDocument/2006/relationships/image" Target="../media/image61.jpg"/><Relationship Id="rId10" Type="http://schemas.openxmlformats.org/officeDocument/2006/relationships/image" Target="../media/image56.jpg"/><Relationship Id="rId4" Type="http://schemas.openxmlformats.org/officeDocument/2006/relationships/image" Target="../media/image7.tmp"/><Relationship Id="rId9" Type="http://schemas.openxmlformats.org/officeDocument/2006/relationships/image" Target="../media/image55.jpg"/><Relationship Id="rId14"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43ED7F-5B21-C194-6712-4759315B4FC3}"/>
              </a:ext>
            </a:extLst>
          </p:cNvPr>
          <p:cNvSpPr>
            <a:spLocks noGrp="1"/>
          </p:cNvSpPr>
          <p:nvPr>
            <p:ph type="body" sz="quarter" idx="10"/>
          </p:nvPr>
        </p:nvSpPr>
        <p:spPr>
          <a:xfrm>
            <a:off x="433338" y="2768160"/>
            <a:ext cx="9142412" cy="935027"/>
          </a:xfrm>
        </p:spPr>
        <p:txBody>
          <a:bodyPr>
            <a:normAutofit fontScale="62500" lnSpcReduction="20000"/>
          </a:bodyPr>
          <a:lstStyle/>
          <a:p>
            <a:pPr marL="0" indent="0">
              <a:buNone/>
            </a:pPr>
            <a:r>
              <a:rPr lang="en-US" dirty="0" err="1"/>
              <a:t>GestureTeach</a:t>
            </a:r>
            <a:r>
              <a:rPr lang="en-US" dirty="0"/>
              <a:t>: A Gesture Guided online </a:t>
            </a:r>
            <a:r>
              <a:rPr lang="en-US" dirty="0" err="1"/>
              <a:t>TeachingInteractive</a:t>
            </a:r>
            <a:r>
              <a:rPr lang="en-US" dirty="0"/>
              <a:t> Model</a:t>
            </a:r>
            <a:endParaRPr lang="en-GB" dirty="0"/>
          </a:p>
        </p:txBody>
      </p:sp>
      <p:sp>
        <p:nvSpPr>
          <p:cNvPr id="12" name="Text Placeholder 11">
            <a:extLst>
              <a:ext uri="{FF2B5EF4-FFF2-40B4-BE49-F238E27FC236}">
                <a16:creationId xmlns:a16="http://schemas.microsoft.com/office/drawing/2014/main" id="{CCD7FC71-2177-E63E-CD24-989405B405B5}"/>
              </a:ext>
            </a:extLst>
          </p:cNvPr>
          <p:cNvSpPr>
            <a:spLocks noGrp="1"/>
          </p:cNvSpPr>
          <p:nvPr>
            <p:ph type="body" sz="quarter" idx="12"/>
          </p:nvPr>
        </p:nvSpPr>
        <p:spPr/>
        <p:txBody>
          <a:bodyPr>
            <a:normAutofit/>
          </a:bodyPr>
          <a:lstStyle/>
          <a:p>
            <a:pPr marL="0" indent="0">
              <a:buNone/>
            </a:pPr>
            <a:r>
              <a:rPr lang="en-US" altLang="zh-CN"/>
              <a:t>Hongjun Liu</a:t>
            </a:r>
            <a:r>
              <a:rPr lang="en-US"/>
              <a:t>,</a:t>
            </a:r>
            <a:r>
              <a:rPr lang="en-GB"/>
              <a:t> </a:t>
            </a:r>
            <a:r>
              <a:rPr lang="en-GB" dirty="0"/>
              <a:t>Chao Yao</a:t>
            </a:r>
            <a:r>
              <a:rPr lang="en-GB"/>
              <a:t>, Yalan Zhang, </a:t>
            </a:r>
            <a:r>
              <a:rPr lang="en-GB" dirty="0" err="1"/>
              <a:t>Xiaojuan</a:t>
            </a:r>
            <a:r>
              <a:rPr lang="en-GB" dirty="0"/>
              <a:t> Ban</a:t>
            </a:r>
          </a:p>
          <a:p>
            <a:endParaRPr lang="en-GB" dirty="0"/>
          </a:p>
        </p:txBody>
      </p:sp>
      <p:sp>
        <p:nvSpPr>
          <p:cNvPr id="13" name="Text Placeholder 12">
            <a:extLst>
              <a:ext uri="{FF2B5EF4-FFF2-40B4-BE49-F238E27FC236}">
                <a16:creationId xmlns:a16="http://schemas.microsoft.com/office/drawing/2014/main" id="{081B2883-7064-1E2E-9B57-CC76C6F52F68}"/>
              </a:ext>
            </a:extLst>
          </p:cNvPr>
          <p:cNvSpPr>
            <a:spLocks noGrp="1"/>
          </p:cNvSpPr>
          <p:nvPr>
            <p:ph type="body" sz="quarter" idx="13"/>
          </p:nvPr>
        </p:nvSpPr>
        <p:spPr>
          <a:xfrm>
            <a:off x="433338" y="4959020"/>
            <a:ext cx="9142412" cy="504520"/>
          </a:xfrm>
        </p:spPr>
        <p:txBody>
          <a:bodyPr>
            <a:normAutofit fontScale="85000" lnSpcReduction="20000"/>
          </a:bodyPr>
          <a:lstStyle/>
          <a:p>
            <a:pPr marL="0" indent="0">
              <a:buNone/>
            </a:pPr>
            <a:r>
              <a:rPr lang="en-US" dirty="0"/>
              <a:t>University of Science and Technology Beijing, Beijing 100083, China</a:t>
            </a:r>
          </a:p>
          <a:p>
            <a:pPr marL="0" indent="0">
              <a:buNone/>
            </a:pPr>
            <a:r>
              <a:rPr lang="en-US" dirty="0"/>
              <a:t>Bournemouth University, Fern Barrow, Poole, Dorset, BH12 5BB, UK</a:t>
            </a:r>
            <a:endParaRPr lang="en-GB" dirty="0"/>
          </a:p>
        </p:txBody>
      </p:sp>
    </p:spTree>
    <p:extLst>
      <p:ext uri="{BB962C8B-B14F-4D97-AF65-F5344CB8AC3E}">
        <p14:creationId xmlns:p14="http://schemas.microsoft.com/office/powerpoint/2010/main" val="27091262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latin typeface="Times New Roman" panose="02020603050405020304" charset="0"/>
                <a:cs typeface="Times New Roman" panose="02020603050405020304" charset="0"/>
              </a:rPr>
              <a:t>Experiments | Animation Generation Experiment</a:t>
            </a:r>
          </a:p>
        </p:txBody>
      </p:sp>
      <p:pic>
        <p:nvPicPr>
          <p:cNvPr id="2" name="图片 1">
            <a:extLst>
              <a:ext uri="{FF2B5EF4-FFF2-40B4-BE49-F238E27FC236}">
                <a16:creationId xmlns:a16="http://schemas.microsoft.com/office/drawing/2014/main" id="{E24385AB-9776-CEEC-584C-8507F5415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215" y="76647"/>
            <a:ext cx="1270065" cy="584230"/>
          </a:xfrm>
          <a:prstGeom prst="rect">
            <a:avLst/>
          </a:prstGeom>
        </p:spPr>
      </p:pic>
      <p:grpSp>
        <p:nvGrpSpPr>
          <p:cNvPr id="3" name="组合 2">
            <a:extLst>
              <a:ext uri="{FF2B5EF4-FFF2-40B4-BE49-F238E27FC236}">
                <a16:creationId xmlns:a16="http://schemas.microsoft.com/office/drawing/2014/main" id="{CCC14DC5-447B-E47C-E2AF-05A15AC84ECB}"/>
              </a:ext>
            </a:extLst>
          </p:cNvPr>
          <p:cNvGrpSpPr/>
          <p:nvPr/>
        </p:nvGrpSpPr>
        <p:grpSpPr>
          <a:xfrm>
            <a:off x="1813560" y="1028704"/>
            <a:ext cx="8450580" cy="5303515"/>
            <a:chOff x="2637296" y="119387"/>
            <a:chExt cx="7246180" cy="5110328"/>
          </a:xfrm>
        </p:grpSpPr>
        <p:sp>
          <p:nvSpPr>
            <p:cNvPr id="4" name="矩形 3">
              <a:extLst>
                <a:ext uri="{FF2B5EF4-FFF2-40B4-BE49-F238E27FC236}">
                  <a16:creationId xmlns:a16="http://schemas.microsoft.com/office/drawing/2014/main" id="{65442B34-3CF4-8E95-AE8F-F4D3C4E0B3E5}"/>
                </a:ext>
              </a:extLst>
            </p:cNvPr>
            <p:cNvSpPr/>
            <p:nvPr/>
          </p:nvSpPr>
          <p:spPr>
            <a:xfrm>
              <a:off x="2638872" y="2142212"/>
              <a:ext cx="1542724" cy="1029200"/>
            </a:xfrm>
            <a:prstGeom prst="rect">
              <a:avLst/>
            </a:prstGeom>
            <a:blipFill dpi="0" rotWithShape="1">
              <a:blip r:embed="rId5">
                <a:extLst>
                  <a:ext uri="{28A0092B-C50C-407E-A947-70E740481C1C}">
                    <a14:useLocalDpi xmlns:a14="http://schemas.microsoft.com/office/drawing/2010/main" val="0"/>
                  </a:ext>
                </a:extLst>
              </a:blip>
              <a:srcRect/>
              <a:stretch>
                <a:fillRect t="-85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828B6A98-2A10-4DD1-77C6-F931F9DB6001}"/>
                </a:ext>
              </a:extLst>
            </p:cNvPr>
            <p:cNvSpPr/>
            <p:nvPr/>
          </p:nvSpPr>
          <p:spPr>
            <a:xfrm>
              <a:off x="4177413" y="2158361"/>
              <a:ext cx="1424828" cy="102036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5ACF3AA6-8D5E-4ADC-0D5F-197FFA33A113}"/>
                </a:ext>
              </a:extLst>
            </p:cNvPr>
            <p:cNvSpPr/>
            <p:nvPr/>
          </p:nvSpPr>
          <p:spPr>
            <a:xfrm>
              <a:off x="5602420" y="2151657"/>
              <a:ext cx="1424828" cy="1020363"/>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BBA70E0D-B6F4-8A63-1EC7-EA0EFF8B1BAE}"/>
                </a:ext>
              </a:extLst>
            </p:cNvPr>
            <p:cNvSpPr/>
            <p:nvPr/>
          </p:nvSpPr>
          <p:spPr>
            <a:xfrm>
              <a:off x="7022830" y="2162417"/>
              <a:ext cx="1424828" cy="1020363"/>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9108DB9-68EF-0F72-4959-E14562627E1E}"/>
                </a:ext>
              </a:extLst>
            </p:cNvPr>
            <p:cNvSpPr/>
            <p:nvPr/>
          </p:nvSpPr>
          <p:spPr>
            <a:xfrm>
              <a:off x="8447658" y="2154503"/>
              <a:ext cx="1424828" cy="1020363"/>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A23BD65-161D-59A7-391C-901DE242636E}"/>
                </a:ext>
              </a:extLst>
            </p:cNvPr>
            <p:cNvSpPr/>
            <p:nvPr/>
          </p:nvSpPr>
          <p:spPr>
            <a:xfrm>
              <a:off x="5599853" y="3170598"/>
              <a:ext cx="1429548" cy="1020363"/>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4B1E13F-7DFC-77B0-6D52-C4004D95B51F}"/>
                </a:ext>
              </a:extLst>
            </p:cNvPr>
            <p:cNvSpPr/>
            <p:nvPr/>
          </p:nvSpPr>
          <p:spPr>
            <a:xfrm>
              <a:off x="7033820" y="3171240"/>
              <a:ext cx="1424828" cy="1020363"/>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1BB1832-2CA0-CADB-78F2-B12AF253B0DC}"/>
                </a:ext>
              </a:extLst>
            </p:cNvPr>
            <p:cNvSpPr/>
            <p:nvPr/>
          </p:nvSpPr>
          <p:spPr>
            <a:xfrm>
              <a:off x="8443183" y="3182960"/>
              <a:ext cx="1424828" cy="1020363"/>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DC4C754-4877-99AC-B6E9-8C8CB6A20162}"/>
                </a:ext>
              </a:extLst>
            </p:cNvPr>
            <p:cNvSpPr/>
            <p:nvPr/>
          </p:nvSpPr>
          <p:spPr>
            <a:xfrm>
              <a:off x="4168586" y="4196868"/>
              <a:ext cx="1429247" cy="1020363"/>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20E657E9-AE81-F5DB-4A7D-D31956021B6B}"/>
                </a:ext>
              </a:extLst>
            </p:cNvPr>
            <p:cNvSpPr/>
            <p:nvPr/>
          </p:nvSpPr>
          <p:spPr>
            <a:xfrm>
              <a:off x="7033820" y="4184228"/>
              <a:ext cx="1424828" cy="1036994"/>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F43E74A1-9D4D-05AB-E6A7-14FB7D9A304B}"/>
                </a:ext>
              </a:extLst>
            </p:cNvPr>
            <p:cNvSpPr/>
            <p:nvPr/>
          </p:nvSpPr>
          <p:spPr>
            <a:xfrm>
              <a:off x="8449867" y="4194158"/>
              <a:ext cx="1424828" cy="1020363"/>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DC3C9F95-F19A-EA22-5478-65C41DD4A1C2}"/>
                </a:ext>
              </a:extLst>
            </p:cNvPr>
            <p:cNvSpPr/>
            <p:nvPr/>
          </p:nvSpPr>
          <p:spPr>
            <a:xfrm>
              <a:off x="5600099" y="4182795"/>
              <a:ext cx="1424828" cy="1046920"/>
            </a:xfrm>
            <a:prstGeom prst="rect">
              <a:avLst/>
            </a:pr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D9CC2949-783F-335B-6F09-80DB37CD89A3}"/>
                </a:ext>
              </a:extLst>
            </p:cNvPr>
            <p:cNvSpPr/>
            <p:nvPr/>
          </p:nvSpPr>
          <p:spPr>
            <a:xfrm>
              <a:off x="4184165" y="119387"/>
              <a:ext cx="1424828" cy="1020363"/>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AD0906F8-4C08-BD0A-4037-BE11DC433A35}"/>
                </a:ext>
              </a:extLst>
            </p:cNvPr>
            <p:cNvSpPr/>
            <p:nvPr/>
          </p:nvSpPr>
          <p:spPr>
            <a:xfrm>
              <a:off x="8440974" y="1147624"/>
              <a:ext cx="1424828" cy="1020363"/>
            </a:xfrm>
            <a:prstGeom prst="rect">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a:extLst>
                <a:ext uri="{FF2B5EF4-FFF2-40B4-BE49-F238E27FC236}">
                  <a16:creationId xmlns:a16="http://schemas.microsoft.com/office/drawing/2014/main" id="{108838F0-A087-925E-DDEC-43653FF7AC1F}"/>
                </a:ext>
              </a:extLst>
            </p:cNvPr>
            <p:cNvSpPr/>
            <p:nvPr/>
          </p:nvSpPr>
          <p:spPr>
            <a:xfrm>
              <a:off x="7024983" y="1141940"/>
              <a:ext cx="1424828" cy="1020363"/>
            </a:xfrm>
            <a:prstGeom prst="rect">
              <a:avLst/>
            </a:prstGeom>
            <a:blipFill dpi="0" rotWithShape="1">
              <a:blip r:embed="rId1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1541527-5932-593C-07E1-E509AE3318A8}"/>
                </a:ext>
              </a:extLst>
            </p:cNvPr>
            <p:cNvSpPr/>
            <p:nvPr/>
          </p:nvSpPr>
          <p:spPr>
            <a:xfrm>
              <a:off x="5608992" y="1130691"/>
              <a:ext cx="1424828" cy="1020363"/>
            </a:xfrm>
            <a:prstGeom prst="rect">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a16="http://schemas.microsoft.com/office/drawing/2014/main" id="{B783AE9A-931C-090E-BA79-80A8A695D2DF}"/>
                </a:ext>
              </a:extLst>
            </p:cNvPr>
            <p:cNvSpPr/>
            <p:nvPr/>
          </p:nvSpPr>
          <p:spPr>
            <a:xfrm>
              <a:off x="4181596" y="1141400"/>
              <a:ext cx="1427037" cy="1020363"/>
            </a:xfrm>
            <a:prstGeom prst="rect">
              <a:avLst/>
            </a:prstGeom>
            <a:blipFill dpi="0" rotWithShape="1">
              <a:blip r:embed="rId2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8B4DF7FE-6C09-DA79-2E06-5DAB3B3244EA}"/>
                </a:ext>
              </a:extLst>
            </p:cNvPr>
            <p:cNvSpPr/>
            <p:nvPr/>
          </p:nvSpPr>
          <p:spPr>
            <a:xfrm>
              <a:off x="5608993" y="119387"/>
              <a:ext cx="1424828" cy="1020363"/>
            </a:xfrm>
            <a:prstGeom prst="rect">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ADA1E4E8-F72C-9089-5419-862A12270F91}"/>
                </a:ext>
              </a:extLst>
            </p:cNvPr>
            <p:cNvSpPr/>
            <p:nvPr/>
          </p:nvSpPr>
          <p:spPr>
            <a:xfrm>
              <a:off x="8458648" y="119387"/>
              <a:ext cx="1424828" cy="1020363"/>
            </a:xfrm>
            <a:prstGeom prst="rect">
              <a:avLst/>
            </a:prstGeom>
            <a:blipFill dpi="0" rotWithShape="1">
              <a:blip r:embed="rId2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9B231F25-736A-BC18-6A40-E900698FA7B8}"/>
                </a:ext>
              </a:extLst>
            </p:cNvPr>
            <p:cNvSpPr/>
            <p:nvPr/>
          </p:nvSpPr>
          <p:spPr>
            <a:xfrm>
              <a:off x="7033820" y="119387"/>
              <a:ext cx="1424828" cy="1020363"/>
            </a:xfrm>
            <a:prstGeom prst="rect">
              <a:avLst/>
            </a:prstGeom>
            <a:blipFill dpi="0" rotWithShape="1">
              <a:blip r:embed="rId2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D876F9CA-09A1-44CD-E514-E9E23A296132}"/>
                </a:ext>
              </a:extLst>
            </p:cNvPr>
            <p:cNvSpPr/>
            <p:nvPr/>
          </p:nvSpPr>
          <p:spPr>
            <a:xfrm>
              <a:off x="2637296" y="120177"/>
              <a:ext cx="1545549" cy="1023442"/>
            </a:xfrm>
            <a:prstGeom prst="rect">
              <a:avLst/>
            </a:prstGeom>
            <a:blipFill dpi="0" rotWithShape="1">
              <a:blip r:embed="rId25">
                <a:extLst>
                  <a:ext uri="{28A0092B-C50C-407E-A947-70E740481C1C}">
                    <a14:useLocalDpi xmlns:a14="http://schemas.microsoft.com/office/drawing/2010/main" val="0"/>
                  </a:ext>
                </a:extLst>
              </a:blip>
              <a:srcRect/>
              <a:stretch>
                <a:fillRect t="-79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58A55D9A-7A27-8733-DC28-D635E7377EFA}"/>
                </a:ext>
              </a:extLst>
            </p:cNvPr>
            <p:cNvSpPr/>
            <p:nvPr/>
          </p:nvSpPr>
          <p:spPr>
            <a:xfrm>
              <a:off x="2641215" y="3174139"/>
              <a:ext cx="1533500" cy="1015262"/>
            </a:xfrm>
            <a:prstGeom prst="rect">
              <a:avLst/>
            </a:prstGeom>
            <a:blipFill dpi="0" rotWithShape="1">
              <a:blip r:embed="rId26">
                <a:extLst>
                  <a:ext uri="{28A0092B-C50C-407E-A947-70E740481C1C}">
                    <a14:useLocalDpi xmlns:a14="http://schemas.microsoft.com/office/drawing/2010/main" val="0"/>
                  </a:ext>
                </a:extLst>
              </a:blip>
              <a:srcRect/>
              <a:stretch>
                <a:fillRect t="-80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DC12B66F-ACC7-A775-26AA-428111C825B6}"/>
                </a:ext>
              </a:extLst>
            </p:cNvPr>
            <p:cNvSpPr/>
            <p:nvPr/>
          </p:nvSpPr>
          <p:spPr>
            <a:xfrm>
              <a:off x="2638602" y="1137785"/>
              <a:ext cx="1543284" cy="1012323"/>
            </a:xfrm>
            <a:prstGeom prst="rect">
              <a:avLst/>
            </a:prstGeom>
            <a:blipFill dpi="0" rotWithShape="1">
              <a:blip r:embed="rId27">
                <a:extLst>
                  <a:ext uri="{28A0092B-C50C-407E-A947-70E740481C1C}">
                    <a14:useLocalDpi xmlns:a14="http://schemas.microsoft.com/office/drawing/2010/main" val="0"/>
                  </a:ext>
                </a:extLst>
              </a:blip>
              <a:srcRect/>
              <a:stretch>
                <a:fillRect t="-81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B1333E0B-A204-0329-9565-37EE89DDCA42}"/>
                </a:ext>
              </a:extLst>
            </p:cNvPr>
            <p:cNvSpPr/>
            <p:nvPr/>
          </p:nvSpPr>
          <p:spPr>
            <a:xfrm>
              <a:off x="2638695" y="4189401"/>
              <a:ext cx="1529891" cy="1033130"/>
            </a:xfrm>
            <a:prstGeom prst="rect">
              <a:avLst/>
            </a:prstGeom>
            <a:blipFill dpi="0" rotWithShape="1">
              <a:blip r:embed="rId28">
                <a:extLst>
                  <a:ext uri="{28A0092B-C50C-407E-A947-70E740481C1C}">
                    <a14:useLocalDpi xmlns:a14="http://schemas.microsoft.com/office/drawing/2010/main" val="0"/>
                  </a:ext>
                </a:extLst>
              </a:blip>
              <a:srcRect/>
              <a:stretch>
                <a:fillRect t="-82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C641A7F8-D7E6-A83E-CE33-3D9F05B18C8F}"/>
                </a:ext>
              </a:extLst>
            </p:cNvPr>
            <p:cNvSpPr txBox="1"/>
            <p:nvPr/>
          </p:nvSpPr>
          <p:spPr>
            <a:xfrm>
              <a:off x="3851380" y="1125257"/>
              <a:ext cx="1424828" cy="307777"/>
            </a:xfrm>
            <a:prstGeom prst="rect">
              <a:avLst/>
            </a:prstGeom>
            <a:noFill/>
            <a:ln>
              <a:noFill/>
            </a:ln>
          </p:spPr>
          <p:txBody>
            <a:bodyPr wrap="square" rtlCol="0">
              <a:spAutoFit/>
            </a:bodyPr>
            <a:lstStyle/>
            <a:p>
              <a:endParaRPr lang="zh-CN" altLang="en-US" sz="1400" dirty="0"/>
            </a:p>
          </p:txBody>
        </p:sp>
        <p:sp>
          <p:nvSpPr>
            <p:cNvPr id="31" name="矩形 30">
              <a:extLst>
                <a:ext uri="{FF2B5EF4-FFF2-40B4-BE49-F238E27FC236}">
                  <a16:creationId xmlns:a16="http://schemas.microsoft.com/office/drawing/2014/main" id="{8B40968C-8530-2592-ACEE-ADDC2CC1FC8B}"/>
                </a:ext>
              </a:extLst>
            </p:cNvPr>
            <p:cNvSpPr/>
            <p:nvPr/>
          </p:nvSpPr>
          <p:spPr>
            <a:xfrm>
              <a:off x="4177235" y="3175322"/>
              <a:ext cx="1422618" cy="1020363"/>
            </a:xfrm>
            <a:prstGeom prst="rect">
              <a:avLst/>
            </a:prstGeom>
            <a:blipFill dpi="0" rotWithShape="1">
              <a:blip r:embed="rId2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a:extLst>
              <a:ext uri="{FF2B5EF4-FFF2-40B4-BE49-F238E27FC236}">
                <a16:creationId xmlns:a16="http://schemas.microsoft.com/office/drawing/2014/main" id="{16BA38EF-92FD-42BC-8F68-5789786E5767}"/>
              </a:ext>
            </a:extLst>
          </p:cNvPr>
          <p:cNvSpPr txBox="1"/>
          <p:nvPr/>
        </p:nvSpPr>
        <p:spPr>
          <a:xfrm>
            <a:off x="3229439" y="6395561"/>
            <a:ext cx="6282466" cy="369332"/>
          </a:xfrm>
          <a:prstGeom prst="rect">
            <a:avLst/>
          </a:prstGeom>
          <a:noFill/>
        </p:spPr>
        <p:txBody>
          <a:bodyPr wrap="square">
            <a:spAutoFit/>
          </a:bodyPr>
          <a:lstStyle/>
          <a:p>
            <a:pPr algn="ctr"/>
            <a:r>
              <a:rPr lang="en-US" altLang="zh-CN">
                <a:solidFill>
                  <a:srgbClr val="000000"/>
                </a:solidFill>
                <a:latin typeface="Times New Roman" panose="02020603050405020304" pitchFamily="18" charset="0"/>
                <a:cs typeface="Times New Roman" panose="02020603050405020304" pitchFamily="18" charset="0"/>
              </a:rPr>
              <a:t>Figure 6: Generated Image Animatimation.</a:t>
            </a:r>
            <a:endParaRPr lang="zh-CN" altLang="en-US">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0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Experiments | Qualitative Results</a:t>
            </a:r>
            <a:endParaRPr lang="en-US" altLang="zh-CN"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C433FCE1-9242-3EB4-2159-F4872BE11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mc:AlternateContent xmlns:mc="http://schemas.openxmlformats.org/markup-compatibility/2006" xmlns:cx1="http://schemas.microsoft.com/office/drawing/2015/9/8/chartex">
        <mc:Choice Requires="cx1">
          <p:graphicFrame>
            <p:nvGraphicFramePr>
              <p:cNvPr id="6" name="图表 5">
                <a:extLst>
                  <a:ext uri="{FF2B5EF4-FFF2-40B4-BE49-F238E27FC236}">
                    <a16:creationId xmlns:a16="http://schemas.microsoft.com/office/drawing/2014/main" id="{20E22D51-2243-5AE5-9185-BBA30AF177FD}"/>
                  </a:ext>
                </a:extLst>
              </p:cNvPr>
              <p:cNvGraphicFramePr/>
              <p:nvPr>
                <p:extLst>
                  <p:ext uri="{D42A27DB-BD31-4B8C-83A1-F6EECF244321}">
                    <p14:modId xmlns:p14="http://schemas.microsoft.com/office/powerpoint/2010/main" val="3122238396"/>
                  </p:ext>
                </p:extLst>
              </p:nvPr>
            </p:nvGraphicFramePr>
            <p:xfrm>
              <a:off x="1975167" y="859600"/>
              <a:ext cx="8128000" cy="5418667"/>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6" name="图表 5">
                <a:extLst>
                  <a:ext uri="{FF2B5EF4-FFF2-40B4-BE49-F238E27FC236}">
                    <a16:creationId xmlns:a16="http://schemas.microsoft.com/office/drawing/2014/main" id="{20E22D51-2243-5AE5-9185-BBA30AF177FD}"/>
                  </a:ext>
                </a:extLst>
              </p:cNvPr>
              <p:cNvPicPr>
                <a:picLocks noGrp="1" noRot="1" noChangeAspect="1" noMove="1" noResize="1" noEditPoints="1" noAdjustHandles="1" noChangeArrowheads="1" noChangeShapeType="1"/>
              </p:cNvPicPr>
              <p:nvPr/>
            </p:nvPicPr>
            <p:blipFill>
              <a:blip r:embed="rId6"/>
              <a:stretch>
                <a:fillRect/>
              </a:stretch>
            </p:blipFill>
            <p:spPr>
              <a:xfrm>
                <a:off x="1975167" y="859600"/>
                <a:ext cx="8128000" cy="5418667"/>
              </a:xfrm>
              <a:prstGeom prst="rect">
                <a:avLst/>
              </a:prstGeom>
            </p:spPr>
          </p:pic>
        </mc:Fallback>
      </mc:AlternateContent>
      <p:sp>
        <p:nvSpPr>
          <p:cNvPr id="7" name="文本框 6">
            <a:extLst>
              <a:ext uri="{FF2B5EF4-FFF2-40B4-BE49-F238E27FC236}">
                <a16:creationId xmlns:a16="http://schemas.microsoft.com/office/drawing/2014/main" id="{53392A42-7FC7-E810-802C-BB9E60A05816}"/>
              </a:ext>
            </a:extLst>
          </p:cNvPr>
          <p:cNvSpPr txBox="1"/>
          <p:nvPr/>
        </p:nvSpPr>
        <p:spPr>
          <a:xfrm>
            <a:off x="2032000" y="6299460"/>
            <a:ext cx="8128000" cy="369332"/>
          </a:xfrm>
          <a:prstGeom prst="rect">
            <a:avLst/>
          </a:prstGeom>
          <a:noFill/>
        </p:spPr>
        <p:txBody>
          <a:bodyPr wrap="square" rtlCol="0">
            <a:spAutoFit/>
          </a:bodyPr>
          <a:lstStyle/>
          <a:p>
            <a:pPr algn="ctr"/>
            <a:r>
              <a:rPr lang="en-US" altLang="zh-CN">
                <a:solidFill>
                  <a:srgbClr val="000000"/>
                </a:solidFill>
                <a:latin typeface="Times New Roman" panose="02020603050405020304" pitchFamily="18" charset="0"/>
                <a:cs typeface="Times New Roman" panose="02020603050405020304" pitchFamily="18" charset="0"/>
              </a:rPr>
              <a:t>Figure 7: The subjective ratings on handwriting in GestureTeach.</a:t>
            </a:r>
            <a:endParaRPr lang="zh-CN" alt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8890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Experiments | Qualitative Results</a:t>
            </a:r>
            <a:endParaRPr lang="en-US" altLang="zh-CN"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23482D13-BE53-12F8-0D91-4AB1F0B34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pic>
        <p:nvPicPr>
          <p:cNvPr id="4" name="图片 3">
            <a:extLst>
              <a:ext uri="{FF2B5EF4-FFF2-40B4-BE49-F238E27FC236}">
                <a16:creationId xmlns:a16="http://schemas.microsoft.com/office/drawing/2014/main" id="{E328BB51-0DF8-573E-A961-B6B386F80D06}"/>
              </a:ext>
            </a:extLst>
          </p:cNvPr>
          <p:cNvPicPr>
            <a:picLocks noChangeAspect="1"/>
          </p:cNvPicPr>
          <p:nvPr/>
        </p:nvPicPr>
        <p:blipFill rotWithShape="1">
          <a:blip r:embed="rId5"/>
          <a:srcRect l="4232" r="3626" b="15598"/>
          <a:stretch/>
        </p:blipFill>
        <p:spPr>
          <a:xfrm>
            <a:off x="216099" y="1561603"/>
            <a:ext cx="11646136" cy="4318497"/>
          </a:xfrm>
          <a:prstGeom prst="rect">
            <a:avLst/>
          </a:prstGeom>
        </p:spPr>
      </p:pic>
      <p:sp>
        <p:nvSpPr>
          <p:cNvPr id="6" name="文本框 5">
            <a:extLst>
              <a:ext uri="{FF2B5EF4-FFF2-40B4-BE49-F238E27FC236}">
                <a16:creationId xmlns:a16="http://schemas.microsoft.com/office/drawing/2014/main" id="{09D89077-24A4-AEA0-2342-C6EB5986DB8A}"/>
              </a:ext>
            </a:extLst>
          </p:cNvPr>
          <p:cNvSpPr txBox="1"/>
          <p:nvPr/>
        </p:nvSpPr>
        <p:spPr>
          <a:xfrm>
            <a:off x="1964092" y="5936734"/>
            <a:ext cx="8866208" cy="369332"/>
          </a:xfrm>
          <a:prstGeom prst="rect">
            <a:avLst/>
          </a:prstGeom>
          <a:noFill/>
        </p:spPr>
        <p:txBody>
          <a:bodyPr wrap="square" rtlCol="0">
            <a:spAutoFit/>
          </a:bodyPr>
          <a:lstStyle/>
          <a:p>
            <a:pPr algn="ctr"/>
            <a:r>
              <a:rPr lang="en-US" altLang="zh-CN">
                <a:solidFill>
                  <a:srgbClr val="000000"/>
                </a:solidFill>
                <a:latin typeface="Times New Roman" panose="02020603050405020304" pitchFamily="18" charset="0"/>
                <a:cs typeface="Times New Roman" panose="02020603050405020304" pitchFamily="18" charset="0"/>
              </a:rPr>
              <a:t>Figure 8: The subjective ratings of ten gesture interaction techniques in GestureTeach.</a:t>
            </a:r>
            <a:endParaRPr lang="zh-CN" alt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294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4400" dirty="0">
                <a:latin typeface="Times New Roman" panose="02020603050405020304" charset="0"/>
                <a:cs typeface="Times New Roman" panose="02020603050405020304" charset="0"/>
              </a:rPr>
              <a:t>Conclusion</a:t>
            </a:r>
            <a:endParaRPr lang="en-US" altLang="zh-CN"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A0316FFF-1FBF-95D7-3A32-856E51C53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
        <p:nvSpPr>
          <p:cNvPr id="8" name="文本框 7">
            <a:extLst>
              <a:ext uri="{FF2B5EF4-FFF2-40B4-BE49-F238E27FC236}">
                <a16:creationId xmlns:a16="http://schemas.microsoft.com/office/drawing/2014/main" id="{5B40045D-5E6C-4166-B06D-698FD0472DFF}"/>
              </a:ext>
            </a:extLst>
          </p:cNvPr>
          <p:cNvSpPr txBox="1"/>
          <p:nvPr/>
        </p:nvSpPr>
        <p:spPr>
          <a:xfrm>
            <a:off x="361583" y="1074509"/>
            <a:ext cx="11777472" cy="4708981"/>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In conclusion, this paper </a:t>
            </a:r>
            <a:r>
              <a:rPr lang="en-US" altLang="zh-CN" sz="2000">
                <a:latin typeface="Times New Roman" panose="02020603050405020304" pitchFamily="18" charset="0"/>
                <a:cs typeface="Times New Roman" panose="02020603050405020304" pitchFamily="18" charset="0"/>
              </a:rPr>
              <a:t>introduces a new pedagogical paradigm that enables free handwriting interaction and animation generation for online teaching.</a:t>
            </a:r>
            <a:endParaRPr lang="en-US" altLang="zh-CN" sz="2000"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To deal with challenges such as limited interactivity and display options, we propose a novel pedagogical paradigm and the corresponding technology that offers free handwriting interaction and two kinds of animation generation methods without the hardware facilities, making it a versatile solution for various online teaching scenarios. </a:t>
            </a:r>
          </a:p>
          <a:p>
            <a:pPr marL="285750" indent="-285750">
              <a:buFont typeface="Arial" panose="020B0604020202020204" pitchFamily="34" charset="0"/>
              <a:buChar char="•"/>
            </a:pPr>
            <a:endParaRPr lang="en-US" altLang="zh-CN"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We design a rapid multi-stage pipeline eliminating the requirement to locate the hand during the hand-tracking process, resulting in fewer redundant calculations and enabling highly freeform handwriting.</a:t>
            </a:r>
          </a:p>
          <a:p>
            <a:pPr marL="285750" indent="-285750">
              <a:buFont typeface="Arial" panose="020B0604020202020204" pitchFamily="34" charset="0"/>
              <a:buChar char="•"/>
            </a:pPr>
            <a:endParaRPr lang="en-US" altLang="zh-CN"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We introduce a novel gesture-recognitionbased animation generation technique that leverages handtips trajectories to enable teachers to freely handwrite and generate animation during online teaching.</a:t>
            </a:r>
          </a:p>
          <a:p>
            <a:pPr marL="285750" indent="-285750">
              <a:buFont typeface="Arial" panose="020B0604020202020204" pitchFamily="34" charset="0"/>
              <a:buChar char="•"/>
            </a:pPr>
            <a:endParaRPr lang="en-US" altLang="zh-CN" sz="2000">
              <a:latin typeface="Times New Roman" panose="02020603050405020304" pitchFamily="18" charset="0"/>
              <a:cs typeface="Times New Roman" panose="02020603050405020304" pitchFamily="18" charset="0"/>
            </a:endParaRPr>
          </a:p>
          <a:p>
            <a:r>
              <a:rPr lang="en-US" altLang="zh-CN" sz="2000">
                <a:latin typeface="Times New Roman" panose="02020603050405020304" pitchFamily="18" charset="0"/>
                <a:cs typeface="Times New Roman" panose="02020603050405020304" pitchFamily="18" charset="0"/>
              </a:rPr>
              <a:t>Experiments </a:t>
            </a:r>
            <a:r>
              <a:rPr lang="en-US" altLang="zh-CN" sz="2000" dirty="0">
                <a:latin typeface="Times New Roman" panose="02020603050405020304" pitchFamily="18" charset="0"/>
                <a:cs typeface="Times New Roman" panose="02020603050405020304" pitchFamily="18" charset="0"/>
              </a:rPr>
              <a:t>validate the superiority of our proposed method over the state-of-the-art methods.</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3498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43ED7F-5B21-C194-6712-4759315B4FC3}"/>
              </a:ext>
            </a:extLst>
          </p:cNvPr>
          <p:cNvSpPr>
            <a:spLocks noGrp="1"/>
          </p:cNvSpPr>
          <p:nvPr>
            <p:ph type="body" sz="quarter" idx="10"/>
          </p:nvPr>
        </p:nvSpPr>
        <p:spPr>
          <a:xfrm>
            <a:off x="2230134" y="3252792"/>
            <a:ext cx="9142412" cy="935027"/>
          </a:xfrm>
        </p:spPr>
        <p:txBody>
          <a:bodyPr>
            <a:normAutofit/>
          </a:bodyPr>
          <a:lstStyle/>
          <a:p>
            <a:pPr marL="0" indent="0">
              <a:buNone/>
            </a:pPr>
            <a:r>
              <a:rPr lang="en-US" dirty="0"/>
              <a:t>Thanks for Listening!</a:t>
            </a:r>
            <a:endParaRPr lang="en-GB" dirty="0"/>
          </a:p>
        </p:txBody>
      </p:sp>
    </p:spTree>
    <p:extLst>
      <p:ext uri="{BB962C8B-B14F-4D97-AF65-F5344CB8AC3E}">
        <p14:creationId xmlns:p14="http://schemas.microsoft.com/office/powerpoint/2010/main" val="3746469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46209" y="66993"/>
            <a:ext cx="609600" cy="593884"/>
          </a:xfrm>
          <a:prstGeom prst="ellipse">
            <a:avLst/>
          </a:prstGeom>
          <a:solidFill>
            <a:schemeClr val="tx1"/>
          </a:solidFill>
          <a:ln>
            <a:noFill/>
          </a:ln>
        </p:spPr>
      </p:pic>
      <p:cxnSp>
        <p:nvCxnSpPr>
          <p:cNvPr id="5" name="直接连接符 4"/>
          <p:cNvCxnSpPr/>
          <p:nvPr/>
        </p:nvCxnSpPr>
        <p:spPr>
          <a:xfrm flipV="1">
            <a:off x="-3810" y="727075"/>
            <a:ext cx="12240000" cy="635"/>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
        <p:nvSpPr>
          <p:cNvPr id="12" name="内容占位符 2"/>
          <p:cNvSpPr txBox="1"/>
          <p:nvPr/>
        </p:nvSpPr>
        <p:spPr>
          <a:xfrm>
            <a:off x="643834" y="1165574"/>
            <a:ext cx="10530134" cy="4928902"/>
          </a:xfrm>
          <a:prstGeom prst="rect">
            <a:avLst/>
          </a:prstGeom>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Arial" panose="020B0604020202020204" pitchFamily="34" charset="0"/>
            </a:pPr>
            <a:r>
              <a:rPr lang="en-US" altLang="zh-CN" sz="3200" dirty="0">
                <a:latin typeface="Times New Roman" panose="02020603050405020304" charset="0"/>
                <a:cs typeface="Times New Roman" panose="02020603050405020304" charset="0"/>
              </a:rPr>
              <a:t>1 Introduction</a:t>
            </a:r>
          </a:p>
          <a:p>
            <a:pPr algn="l">
              <a:buFont typeface="Arial" panose="020B0604020202020204" pitchFamily="34" charset="0"/>
            </a:pPr>
            <a:endParaRPr lang="en-US" altLang="zh-CN" sz="3200" dirty="0">
              <a:latin typeface="Times New Roman" panose="02020603050405020304" charset="0"/>
              <a:cs typeface="Times New Roman" panose="02020603050405020304" charset="0"/>
            </a:endParaRPr>
          </a:p>
          <a:p>
            <a:pPr algn="l">
              <a:buClrTx/>
              <a:buSzTx/>
              <a:buFont typeface="Arial" panose="020B0604020202020204" pitchFamily="34" charset="0"/>
              <a:buNone/>
            </a:pPr>
            <a:r>
              <a:rPr lang="en-US" altLang="zh-CN" sz="3200" dirty="0">
                <a:latin typeface="Times New Roman" panose="02020603050405020304" charset="0"/>
                <a:cs typeface="Times New Roman" panose="02020603050405020304" charset="0"/>
              </a:rPr>
              <a:t>2 Proposed Method</a:t>
            </a:r>
          </a:p>
          <a:p>
            <a:pPr algn="l">
              <a:buClrTx/>
              <a:buSzTx/>
              <a:buFont typeface="Arial" panose="020B0604020202020204" pitchFamily="34" charset="0"/>
              <a:buNone/>
            </a:pP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endParaRPr>
          </a:p>
          <a:p>
            <a:pPr algn="l">
              <a:buClrTx/>
              <a:buSzTx/>
              <a:buFont typeface="Arial" panose="020B0604020202020204" pitchFamily="34" charset="0"/>
              <a:buNone/>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3 </a:t>
            </a:r>
            <a:r>
              <a:rPr lang="en-US" altLang="zh-CN" sz="3200" dirty="0">
                <a:latin typeface="Times New Roman" panose="02020603050405020304" charset="0"/>
                <a:cs typeface="Times New Roman" panose="02020603050405020304" charset="0"/>
              </a:rPr>
              <a:t>Experiments</a:t>
            </a:r>
          </a:p>
          <a:p>
            <a:pPr marL="0" marR="0" lvl="0" indent="0" algn="l" defTabSz="914400" rtl="0" eaLnBrk="1" fontAlgn="auto" latinLnBrk="0" hangingPunct="1">
              <a:spcAft>
                <a:spcPts val="0"/>
              </a:spcAft>
              <a:buClrTx/>
              <a:buSzTx/>
              <a:buFont typeface="Arial" panose="020B0604020202020204" pitchFamily="34" charset="0"/>
              <a:buNone/>
              <a:tabLst/>
              <a:defRPr/>
            </a:pPr>
            <a:endParaRPr lang="en-US" altLang="zh-CN" sz="3200" dirty="0">
              <a:latin typeface="Times New Roman" panose="02020603050405020304" charset="0"/>
              <a:cs typeface="Times New Roman" panose="02020603050405020304" charset="0"/>
            </a:endParaRPr>
          </a:p>
          <a:p>
            <a:pPr marL="0" marR="0" lvl="0" indent="0" algn="l" defTabSz="914400" rtl="0" eaLnBrk="1" fontAlgn="auto" latinLnBrk="0" hangingPunct="1">
              <a:spcAft>
                <a:spcPts val="0"/>
              </a:spcAft>
              <a:buClrTx/>
              <a:buSzTx/>
              <a:buFont typeface="Arial" panose="020B0604020202020204" pitchFamily="34" charset="0"/>
              <a:buNone/>
              <a:tabLst/>
              <a:defRPr/>
            </a:pPr>
            <a:r>
              <a:rPr lang="en-US" altLang="zh-CN" sz="3200" dirty="0">
                <a:latin typeface="Times New Roman" panose="02020603050405020304" charset="0"/>
                <a:cs typeface="Times New Roman" panose="02020603050405020304" charset="0"/>
              </a:rPr>
              <a:t>4 Conclusion</a:t>
            </a:r>
            <a:endParaRPr lang="en-US" altLang="zh-CN" sz="2400" dirty="0">
              <a:latin typeface="Times New Roman" panose="02020603050405020304" charset="0"/>
              <a:cs typeface="Times New Roman" panose="02020603050405020304" charset="0"/>
            </a:endParaRPr>
          </a:p>
        </p:txBody>
      </p:sp>
      <p:sp>
        <p:nvSpPr>
          <p:cNvPr id="7" name="标题 1">
            <a:extLst>
              <a:ext uri="{FF2B5EF4-FFF2-40B4-BE49-F238E27FC236}">
                <a16:creationId xmlns:a16="http://schemas.microsoft.com/office/drawing/2014/main" id="{466F69E7-B606-46AE-BFE5-31EBF139E524}"/>
              </a:ext>
            </a:extLst>
          </p:cNvPr>
          <p:cNvSpPr>
            <a:spLocks noGrp="1"/>
          </p:cNvSpPr>
          <p:nvPr/>
        </p:nvSpPr>
        <p:spPr>
          <a:xfrm>
            <a:off x="809174"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charset="0"/>
                <a:cs typeface="Times New Roman" panose="02020603050405020304" charset="0"/>
                <a:sym typeface="+mn-ea"/>
              </a:rPr>
              <a:t>Catalog</a:t>
            </a:r>
            <a:endParaRPr lang="en-US" altLang="zh-CN" dirty="0">
              <a:latin typeface="Times New Roman" panose="02020603050405020304" charset="0"/>
              <a:cs typeface="Times New Roman" panose="02020603050405020304" charset="0"/>
            </a:endParaRPr>
          </a:p>
        </p:txBody>
      </p:sp>
      <p:pic>
        <p:nvPicPr>
          <p:cNvPr id="3" name="图片 2">
            <a:extLst>
              <a:ext uri="{FF2B5EF4-FFF2-40B4-BE49-F238E27FC236}">
                <a16:creationId xmlns:a16="http://schemas.microsoft.com/office/drawing/2014/main" id="{BB041DCC-E602-F450-EF24-9A11E39E1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Introduction | Background</a:t>
            </a:r>
            <a:endParaRPr lang="en-US" altLang="zh-CN"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A0E28FE1-CC93-F82C-40E9-1F8D4E34C847}"/>
              </a:ext>
            </a:extLst>
          </p:cNvPr>
          <p:cNvSpPr txBox="1"/>
          <p:nvPr/>
        </p:nvSpPr>
        <p:spPr>
          <a:xfrm>
            <a:off x="410837" y="5198070"/>
            <a:ext cx="11137392" cy="923330"/>
          </a:xfrm>
          <a:prstGeom prst="rect">
            <a:avLst/>
          </a:prstGeom>
          <a:noFill/>
        </p:spPr>
        <p:txBody>
          <a:bodyPr wrap="square">
            <a:spAutoFit/>
          </a:bodyPr>
          <a:lstStyle/>
          <a:p>
            <a:r>
              <a:rPr lang="en-US" altLang="zh-CN" dirty="0">
                <a:solidFill>
                  <a:srgbClr val="000000"/>
                </a:solidFill>
                <a:latin typeface="NimbusRomNo9L-Regu"/>
              </a:rPr>
              <a:t>T</a:t>
            </a:r>
            <a:r>
              <a:rPr lang="en-US" altLang="zh-CN" sz="1800" dirty="0">
                <a:solidFill>
                  <a:srgbClr val="000000"/>
                </a:solidFill>
                <a:effectLst/>
                <a:latin typeface="NimbusRomNo9L-Regu"/>
              </a:rPr>
              <a:t>eachers make use of predesigned gestures captured by regular cameras to facilitate the process of handwriting, such as</a:t>
            </a:r>
            <a:r>
              <a:rPr lang="en-US" altLang="zh-CN" sz="1800" dirty="0">
                <a:solidFill>
                  <a:srgbClr val="050E17"/>
                </a:solidFill>
                <a:latin typeface="Times New Roman" panose="02020603050405020304" pitchFamily="18" charset="0"/>
                <a:cs typeface="Times New Roman" panose="02020603050405020304" pitchFamily="18" charset="0"/>
              </a:rPr>
              <a:t> </a:t>
            </a:r>
            <a:r>
              <a:rPr lang="en-US" altLang="zh-CN" sz="1800" dirty="0">
                <a:solidFill>
                  <a:srgbClr val="000000"/>
                </a:solidFill>
                <a:effectLst/>
                <a:latin typeface="NimbusRomNo9L-Regu"/>
              </a:rPr>
              <a:t>forming the word ’apple’ or creating arbitrary sketches. Subsequently, the corresponding animations are intelligently generated, providing a user-friendly teaching method for both teachers and students.</a:t>
            </a:r>
            <a:endParaRPr lang="zh-CN" altLang="en-US"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19480E81-816D-005D-4EDE-DDEC02AC9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pic>
        <p:nvPicPr>
          <p:cNvPr id="8" name="图片 7">
            <a:extLst>
              <a:ext uri="{FF2B5EF4-FFF2-40B4-BE49-F238E27FC236}">
                <a16:creationId xmlns:a16="http://schemas.microsoft.com/office/drawing/2014/main" id="{9F258D00-0492-BA1B-3BAD-25DD3B53D81D}"/>
              </a:ext>
            </a:extLst>
          </p:cNvPr>
          <p:cNvPicPr>
            <a:picLocks noChangeAspect="1"/>
          </p:cNvPicPr>
          <p:nvPr/>
        </p:nvPicPr>
        <p:blipFill rotWithShape="1">
          <a:blip r:embed="rId5"/>
          <a:srcRect r="6300" b="23461"/>
          <a:stretch/>
        </p:blipFill>
        <p:spPr>
          <a:xfrm>
            <a:off x="188119" y="2166701"/>
            <a:ext cx="3915563" cy="2085244"/>
          </a:xfrm>
          <a:prstGeom prst="rect">
            <a:avLst/>
          </a:prstGeom>
        </p:spPr>
      </p:pic>
      <p:sp>
        <p:nvSpPr>
          <p:cNvPr id="9" name="矩形 3">
            <a:extLst>
              <a:ext uri="{FF2B5EF4-FFF2-40B4-BE49-F238E27FC236}">
                <a16:creationId xmlns:a16="http://schemas.microsoft.com/office/drawing/2014/main" id="{44DDD4E7-4C94-9EAE-2F4E-5B81C4DDB6D5}"/>
              </a:ext>
            </a:extLst>
          </p:cNvPr>
          <p:cNvSpPr/>
          <p:nvPr/>
        </p:nvSpPr>
        <p:spPr>
          <a:xfrm>
            <a:off x="290125" y="1005335"/>
            <a:ext cx="4999219" cy="3587747"/>
          </a:xfrm>
          <a:custGeom>
            <a:avLst/>
            <a:gdLst>
              <a:gd name="connsiteX0" fmla="*/ 0 w 4999219"/>
              <a:gd name="connsiteY0" fmla="*/ 0 h 3587747"/>
              <a:gd name="connsiteX1" fmla="*/ 724886 w 4999219"/>
              <a:gd name="connsiteY1" fmla="*/ 0 h 3587747"/>
              <a:gd name="connsiteX2" fmla="*/ 1449773 w 4999219"/>
              <a:gd name="connsiteY2" fmla="*/ 0 h 3587747"/>
              <a:gd name="connsiteX3" fmla="*/ 2124668 w 4999219"/>
              <a:gd name="connsiteY3" fmla="*/ 0 h 3587747"/>
              <a:gd name="connsiteX4" fmla="*/ 2749570 w 4999219"/>
              <a:gd name="connsiteY4" fmla="*/ 0 h 3587747"/>
              <a:gd name="connsiteX5" fmla="*/ 3424465 w 4999219"/>
              <a:gd name="connsiteY5" fmla="*/ 0 h 3587747"/>
              <a:gd name="connsiteX6" fmla="*/ 4099359 w 4999219"/>
              <a:gd name="connsiteY6" fmla="*/ 0 h 3587747"/>
              <a:gd name="connsiteX7" fmla="*/ 4999219 w 4999219"/>
              <a:gd name="connsiteY7" fmla="*/ 0 h 3587747"/>
              <a:gd name="connsiteX8" fmla="*/ 4999219 w 4999219"/>
              <a:gd name="connsiteY8" fmla="*/ 609917 h 3587747"/>
              <a:gd name="connsiteX9" fmla="*/ 4999219 w 4999219"/>
              <a:gd name="connsiteY9" fmla="*/ 1291589 h 3587747"/>
              <a:gd name="connsiteX10" fmla="*/ 4999219 w 4999219"/>
              <a:gd name="connsiteY10" fmla="*/ 2045015 h 3587747"/>
              <a:gd name="connsiteX11" fmla="*/ 4999219 w 4999219"/>
              <a:gd name="connsiteY11" fmla="*/ 2762564 h 3587747"/>
              <a:gd name="connsiteX12" fmla="*/ 4999219 w 4999219"/>
              <a:gd name="connsiteY12" fmla="*/ 3587746 h 3587747"/>
              <a:gd name="connsiteX13" fmla="*/ 4324324 w 4999219"/>
              <a:gd name="connsiteY13" fmla="*/ 3587746 h 3587747"/>
              <a:gd name="connsiteX14" fmla="*/ 3599437 w 4999219"/>
              <a:gd name="connsiteY14" fmla="*/ 3587746 h 3587747"/>
              <a:gd name="connsiteX15" fmla="*/ 3024527 w 4999219"/>
              <a:gd name="connsiteY15" fmla="*/ 3587746 h 3587747"/>
              <a:gd name="connsiteX16" fmla="*/ 2449617 w 4999219"/>
              <a:gd name="connsiteY16" fmla="*/ 3587746 h 3587747"/>
              <a:gd name="connsiteX17" fmla="*/ 1924699 w 4999219"/>
              <a:gd name="connsiteY17" fmla="*/ 3587746 h 3587747"/>
              <a:gd name="connsiteX18" fmla="*/ 1399781 w 4999219"/>
              <a:gd name="connsiteY18" fmla="*/ 3587746 h 3587747"/>
              <a:gd name="connsiteX19" fmla="*/ 674894 w 4999219"/>
              <a:gd name="connsiteY19" fmla="*/ 3587746 h 3587747"/>
              <a:gd name="connsiteX20" fmla="*/ 0 w 4999219"/>
              <a:gd name="connsiteY20" fmla="*/ 3587746 h 3587747"/>
              <a:gd name="connsiteX21" fmla="*/ 0 w 4999219"/>
              <a:gd name="connsiteY21" fmla="*/ 2798442 h 3587747"/>
              <a:gd name="connsiteX22" fmla="*/ 0 w 4999219"/>
              <a:gd name="connsiteY22" fmla="*/ 2116770 h 3587747"/>
              <a:gd name="connsiteX23" fmla="*/ 0 w 4999219"/>
              <a:gd name="connsiteY23" fmla="*/ 1506853 h 3587747"/>
              <a:gd name="connsiteX24" fmla="*/ 0 w 4999219"/>
              <a:gd name="connsiteY24" fmla="*/ 717549 h 3587747"/>
              <a:gd name="connsiteX25" fmla="*/ 0 w 4999219"/>
              <a:gd name="connsiteY25" fmla="*/ 0 h 35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99219" h="3587747" extrusionOk="0">
                <a:moveTo>
                  <a:pt x="0" y="0"/>
                </a:moveTo>
                <a:cubicBezTo>
                  <a:pt x="216248" y="27665"/>
                  <a:pt x="574680" y="-12834"/>
                  <a:pt x="724886" y="0"/>
                </a:cubicBezTo>
                <a:cubicBezTo>
                  <a:pt x="1020834" y="34861"/>
                  <a:pt x="1318182" y="-22094"/>
                  <a:pt x="1449773" y="0"/>
                </a:cubicBezTo>
                <a:cubicBezTo>
                  <a:pt x="1652094" y="-27459"/>
                  <a:pt x="1936902" y="-28259"/>
                  <a:pt x="2124668" y="0"/>
                </a:cubicBezTo>
                <a:cubicBezTo>
                  <a:pt x="2420736" y="-26755"/>
                  <a:pt x="2526794" y="-7519"/>
                  <a:pt x="2749570" y="0"/>
                </a:cubicBezTo>
                <a:cubicBezTo>
                  <a:pt x="2910748" y="-75086"/>
                  <a:pt x="3235025" y="46532"/>
                  <a:pt x="3424465" y="0"/>
                </a:cubicBezTo>
                <a:cubicBezTo>
                  <a:pt x="3709323" y="-33034"/>
                  <a:pt x="3834501" y="-65556"/>
                  <a:pt x="4099359" y="0"/>
                </a:cubicBezTo>
                <a:cubicBezTo>
                  <a:pt x="4350250" y="-14963"/>
                  <a:pt x="4533883" y="42229"/>
                  <a:pt x="4999219" y="0"/>
                </a:cubicBezTo>
                <a:cubicBezTo>
                  <a:pt x="5054522" y="221858"/>
                  <a:pt x="5024891" y="402521"/>
                  <a:pt x="4999219" y="609917"/>
                </a:cubicBezTo>
                <a:cubicBezTo>
                  <a:pt x="4952081" y="834591"/>
                  <a:pt x="5001926" y="997694"/>
                  <a:pt x="4999219" y="1291589"/>
                </a:cubicBezTo>
                <a:cubicBezTo>
                  <a:pt x="4969468" y="1604841"/>
                  <a:pt x="5033182" y="1732593"/>
                  <a:pt x="4999219" y="2045015"/>
                </a:cubicBezTo>
                <a:cubicBezTo>
                  <a:pt x="4956574" y="2434316"/>
                  <a:pt x="5012080" y="2658557"/>
                  <a:pt x="4999219" y="2762564"/>
                </a:cubicBezTo>
                <a:cubicBezTo>
                  <a:pt x="5065628" y="2933889"/>
                  <a:pt x="5037379" y="3352336"/>
                  <a:pt x="4999219" y="3587746"/>
                </a:cubicBezTo>
                <a:cubicBezTo>
                  <a:pt x="4840067" y="3579816"/>
                  <a:pt x="4530973" y="3585364"/>
                  <a:pt x="4324324" y="3587746"/>
                </a:cubicBezTo>
                <a:cubicBezTo>
                  <a:pt x="4154703" y="3533152"/>
                  <a:pt x="3832598" y="3554947"/>
                  <a:pt x="3599437" y="3587746"/>
                </a:cubicBezTo>
                <a:cubicBezTo>
                  <a:pt x="3343279" y="3556655"/>
                  <a:pt x="3291148" y="3579498"/>
                  <a:pt x="3024527" y="3587746"/>
                </a:cubicBezTo>
                <a:cubicBezTo>
                  <a:pt x="2807868" y="3592244"/>
                  <a:pt x="2683320" y="3587750"/>
                  <a:pt x="2449617" y="3587746"/>
                </a:cubicBezTo>
                <a:cubicBezTo>
                  <a:pt x="2223842" y="3587985"/>
                  <a:pt x="2031779" y="3625799"/>
                  <a:pt x="1924699" y="3587746"/>
                </a:cubicBezTo>
                <a:cubicBezTo>
                  <a:pt x="1854723" y="3581491"/>
                  <a:pt x="1549356" y="3580694"/>
                  <a:pt x="1399781" y="3587746"/>
                </a:cubicBezTo>
                <a:cubicBezTo>
                  <a:pt x="1242282" y="3500151"/>
                  <a:pt x="1012924" y="3669349"/>
                  <a:pt x="674894" y="3587746"/>
                </a:cubicBezTo>
                <a:cubicBezTo>
                  <a:pt x="367842" y="3606454"/>
                  <a:pt x="332191" y="3610670"/>
                  <a:pt x="0" y="3587746"/>
                </a:cubicBezTo>
                <a:cubicBezTo>
                  <a:pt x="-15865" y="3367193"/>
                  <a:pt x="33680" y="2984244"/>
                  <a:pt x="0" y="2798442"/>
                </a:cubicBezTo>
                <a:cubicBezTo>
                  <a:pt x="-6731" y="2548002"/>
                  <a:pt x="57267" y="2393780"/>
                  <a:pt x="0" y="2116770"/>
                </a:cubicBezTo>
                <a:cubicBezTo>
                  <a:pt x="-27241" y="1827966"/>
                  <a:pt x="43043" y="1688128"/>
                  <a:pt x="0" y="1506853"/>
                </a:cubicBezTo>
                <a:cubicBezTo>
                  <a:pt x="15038" y="1333742"/>
                  <a:pt x="40564" y="836131"/>
                  <a:pt x="0" y="717549"/>
                </a:cubicBezTo>
                <a:cubicBezTo>
                  <a:pt x="-33663" y="583148"/>
                  <a:pt x="-15697" y="191778"/>
                  <a:pt x="0" y="0"/>
                </a:cubicBezTo>
                <a:close/>
              </a:path>
            </a:pathLst>
          </a:custGeom>
          <a:noFill/>
          <a:ln w="28575">
            <a:solidFill>
              <a:schemeClr val="tx1"/>
            </a:solidFill>
            <a:extLst>
              <a:ext uri="{C807C97D-BFC1-408E-A445-0C87EB9F89A2}">
                <ask:lineSketchStyleProps xmlns:ask="http://schemas.microsoft.com/office/drawing/2018/sketchyshapes" sd="716561987">
                  <a:custGeom>
                    <a:avLst/>
                    <a:gdLst>
                      <a:gd name="connsiteX0" fmla="*/ 0 w 4999219"/>
                      <a:gd name="connsiteY0" fmla="*/ 0 h 3587747"/>
                      <a:gd name="connsiteX1" fmla="*/ 724886 w 4999219"/>
                      <a:gd name="connsiteY1" fmla="*/ 0 h 3587747"/>
                      <a:gd name="connsiteX2" fmla="*/ 1449773 w 4999219"/>
                      <a:gd name="connsiteY2" fmla="*/ 0 h 3587747"/>
                      <a:gd name="connsiteX3" fmla="*/ 2124668 w 4999219"/>
                      <a:gd name="connsiteY3" fmla="*/ 0 h 3587747"/>
                      <a:gd name="connsiteX4" fmla="*/ 2749570 w 4999219"/>
                      <a:gd name="connsiteY4" fmla="*/ 0 h 3587747"/>
                      <a:gd name="connsiteX5" fmla="*/ 3424465 w 4999219"/>
                      <a:gd name="connsiteY5" fmla="*/ 0 h 3587747"/>
                      <a:gd name="connsiteX6" fmla="*/ 4099359 w 4999219"/>
                      <a:gd name="connsiteY6" fmla="*/ 0 h 3587747"/>
                      <a:gd name="connsiteX7" fmla="*/ 4999219 w 4999219"/>
                      <a:gd name="connsiteY7" fmla="*/ 0 h 3587747"/>
                      <a:gd name="connsiteX8" fmla="*/ 4999219 w 4999219"/>
                      <a:gd name="connsiteY8" fmla="*/ 609917 h 3587747"/>
                      <a:gd name="connsiteX9" fmla="*/ 4999219 w 4999219"/>
                      <a:gd name="connsiteY9" fmla="*/ 1291589 h 3587747"/>
                      <a:gd name="connsiteX10" fmla="*/ 4999219 w 4999219"/>
                      <a:gd name="connsiteY10" fmla="*/ 2045015 h 3587747"/>
                      <a:gd name="connsiteX11" fmla="*/ 4999219 w 4999219"/>
                      <a:gd name="connsiteY11" fmla="*/ 2762564 h 3587747"/>
                      <a:gd name="connsiteX12" fmla="*/ 4999219 w 4999219"/>
                      <a:gd name="connsiteY12" fmla="*/ 3587746 h 3587747"/>
                      <a:gd name="connsiteX13" fmla="*/ 4324324 w 4999219"/>
                      <a:gd name="connsiteY13" fmla="*/ 3587746 h 3587747"/>
                      <a:gd name="connsiteX14" fmla="*/ 3599437 w 4999219"/>
                      <a:gd name="connsiteY14" fmla="*/ 3587746 h 3587747"/>
                      <a:gd name="connsiteX15" fmla="*/ 3024527 w 4999219"/>
                      <a:gd name="connsiteY15" fmla="*/ 3587746 h 3587747"/>
                      <a:gd name="connsiteX16" fmla="*/ 2449617 w 4999219"/>
                      <a:gd name="connsiteY16" fmla="*/ 3587746 h 3587747"/>
                      <a:gd name="connsiteX17" fmla="*/ 1924699 w 4999219"/>
                      <a:gd name="connsiteY17" fmla="*/ 3587746 h 3587747"/>
                      <a:gd name="connsiteX18" fmla="*/ 1399781 w 4999219"/>
                      <a:gd name="connsiteY18" fmla="*/ 3587746 h 3587747"/>
                      <a:gd name="connsiteX19" fmla="*/ 674894 w 4999219"/>
                      <a:gd name="connsiteY19" fmla="*/ 3587746 h 3587747"/>
                      <a:gd name="connsiteX20" fmla="*/ 0 w 4999219"/>
                      <a:gd name="connsiteY20" fmla="*/ 3587746 h 3587747"/>
                      <a:gd name="connsiteX21" fmla="*/ 0 w 4999219"/>
                      <a:gd name="connsiteY21" fmla="*/ 2798442 h 3587747"/>
                      <a:gd name="connsiteX22" fmla="*/ 0 w 4999219"/>
                      <a:gd name="connsiteY22" fmla="*/ 2116770 h 3587747"/>
                      <a:gd name="connsiteX23" fmla="*/ 0 w 4999219"/>
                      <a:gd name="connsiteY23" fmla="*/ 1506853 h 3587747"/>
                      <a:gd name="connsiteX24" fmla="*/ 0 w 4999219"/>
                      <a:gd name="connsiteY24" fmla="*/ 717549 h 3587747"/>
                      <a:gd name="connsiteX25" fmla="*/ 0 w 4999219"/>
                      <a:gd name="connsiteY25" fmla="*/ 0 h 35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99219" h="3587747" extrusionOk="0">
                        <a:moveTo>
                          <a:pt x="0" y="0"/>
                        </a:moveTo>
                        <a:cubicBezTo>
                          <a:pt x="194305" y="14207"/>
                          <a:pt x="530761" y="-10092"/>
                          <a:pt x="724886" y="0"/>
                        </a:cubicBezTo>
                        <a:cubicBezTo>
                          <a:pt x="987499" y="17233"/>
                          <a:pt x="1284740" y="-6843"/>
                          <a:pt x="1449773" y="0"/>
                        </a:cubicBezTo>
                        <a:cubicBezTo>
                          <a:pt x="1652406" y="-17140"/>
                          <a:pt x="1904100" y="-15540"/>
                          <a:pt x="2124668" y="0"/>
                        </a:cubicBezTo>
                        <a:cubicBezTo>
                          <a:pt x="2408146" y="-16848"/>
                          <a:pt x="2553429" y="6833"/>
                          <a:pt x="2749570" y="0"/>
                        </a:cubicBezTo>
                        <a:cubicBezTo>
                          <a:pt x="2912801" y="-61364"/>
                          <a:pt x="3184995" y="21724"/>
                          <a:pt x="3424465" y="0"/>
                        </a:cubicBezTo>
                        <a:cubicBezTo>
                          <a:pt x="3702217" y="-10579"/>
                          <a:pt x="3838178" y="-58303"/>
                          <a:pt x="4099359" y="0"/>
                        </a:cubicBezTo>
                        <a:cubicBezTo>
                          <a:pt x="4349749" y="-10024"/>
                          <a:pt x="4550986" y="4042"/>
                          <a:pt x="4999219" y="0"/>
                        </a:cubicBezTo>
                        <a:cubicBezTo>
                          <a:pt x="5014714" y="224840"/>
                          <a:pt x="5016826" y="405305"/>
                          <a:pt x="4999219" y="609917"/>
                        </a:cubicBezTo>
                        <a:cubicBezTo>
                          <a:pt x="4979423" y="818261"/>
                          <a:pt x="5023218" y="972214"/>
                          <a:pt x="4999219" y="1291589"/>
                        </a:cubicBezTo>
                        <a:cubicBezTo>
                          <a:pt x="4970049" y="1609502"/>
                          <a:pt x="5031991" y="1718296"/>
                          <a:pt x="4999219" y="2045015"/>
                        </a:cubicBezTo>
                        <a:cubicBezTo>
                          <a:pt x="4958380" y="2427363"/>
                          <a:pt x="5018243" y="2628849"/>
                          <a:pt x="4999219" y="2762564"/>
                        </a:cubicBezTo>
                        <a:cubicBezTo>
                          <a:pt x="5007920" y="2923560"/>
                          <a:pt x="5007425" y="3326077"/>
                          <a:pt x="4999219" y="3587746"/>
                        </a:cubicBezTo>
                        <a:cubicBezTo>
                          <a:pt x="4855510" y="3600466"/>
                          <a:pt x="4494135" y="3599464"/>
                          <a:pt x="4324324" y="3587746"/>
                        </a:cubicBezTo>
                        <a:cubicBezTo>
                          <a:pt x="4166069" y="3545976"/>
                          <a:pt x="3835724" y="3596324"/>
                          <a:pt x="3599437" y="3587746"/>
                        </a:cubicBezTo>
                        <a:cubicBezTo>
                          <a:pt x="3356617" y="3548971"/>
                          <a:pt x="3289394" y="3574808"/>
                          <a:pt x="3024527" y="3587746"/>
                        </a:cubicBezTo>
                        <a:cubicBezTo>
                          <a:pt x="2783232" y="3598689"/>
                          <a:pt x="2670001" y="3577380"/>
                          <a:pt x="2449617" y="3587746"/>
                        </a:cubicBezTo>
                        <a:cubicBezTo>
                          <a:pt x="2225814" y="3590419"/>
                          <a:pt x="2031004" y="3602403"/>
                          <a:pt x="1924699" y="3587746"/>
                        </a:cubicBezTo>
                        <a:cubicBezTo>
                          <a:pt x="1845275" y="3583039"/>
                          <a:pt x="1543438" y="3581080"/>
                          <a:pt x="1399781" y="3587746"/>
                        </a:cubicBezTo>
                        <a:cubicBezTo>
                          <a:pt x="1253497" y="3559411"/>
                          <a:pt x="979128" y="3609553"/>
                          <a:pt x="674894" y="3587746"/>
                        </a:cubicBezTo>
                        <a:cubicBezTo>
                          <a:pt x="381481" y="3609744"/>
                          <a:pt x="325911" y="3617776"/>
                          <a:pt x="0" y="3587746"/>
                        </a:cubicBezTo>
                        <a:cubicBezTo>
                          <a:pt x="-17315" y="3406712"/>
                          <a:pt x="32601" y="3003500"/>
                          <a:pt x="0" y="2798442"/>
                        </a:cubicBezTo>
                        <a:cubicBezTo>
                          <a:pt x="-23940" y="2572473"/>
                          <a:pt x="31087" y="2357548"/>
                          <a:pt x="0" y="2116770"/>
                        </a:cubicBezTo>
                        <a:cubicBezTo>
                          <a:pt x="-20770" y="1862489"/>
                          <a:pt x="36757" y="1690082"/>
                          <a:pt x="0" y="1506853"/>
                        </a:cubicBezTo>
                        <a:cubicBezTo>
                          <a:pt x="8533" y="1326913"/>
                          <a:pt x="37837" y="863153"/>
                          <a:pt x="0" y="717549"/>
                        </a:cubicBezTo>
                        <a:cubicBezTo>
                          <a:pt x="-33798" y="562717"/>
                          <a:pt x="-6174" y="1803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087EC3C6-263C-72B5-4B03-1D8E3156E90F}"/>
              </a:ext>
            </a:extLst>
          </p:cNvPr>
          <p:cNvSpPr txBox="1"/>
          <p:nvPr/>
        </p:nvSpPr>
        <p:spPr>
          <a:xfrm>
            <a:off x="7903113" y="1172149"/>
            <a:ext cx="2965877" cy="461665"/>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TEACHER CLIENT</a:t>
            </a:r>
            <a:endParaRPr lang="zh-CN" altLang="en-US" sz="24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09CD720-02FF-8CCC-F1BB-747BFD529979}"/>
              </a:ext>
            </a:extLst>
          </p:cNvPr>
          <p:cNvSpPr txBox="1"/>
          <p:nvPr/>
        </p:nvSpPr>
        <p:spPr>
          <a:xfrm>
            <a:off x="807284" y="1166293"/>
            <a:ext cx="3673581" cy="461665"/>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STUDENT CLIENT</a:t>
            </a:r>
            <a:endParaRPr lang="zh-CN" altLang="en-US" sz="2400"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9E47487D-B8B6-E814-C554-9418C6FADF60}"/>
              </a:ext>
            </a:extLst>
          </p:cNvPr>
          <p:cNvSpPr txBox="1"/>
          <p:nvPr/>
        </p:nvSpPr>
        <p:spPr>
          <a:xfrm>
            <a:off x="3464614" y="1757949"/>
            <a:ext cx="1433536" cy="584775"/>
          </a:xfrm>
          <a:prstGeom prst="rect">
            <a:avLst/>
          </a:prstGeom>
          <a:noFill/>
          <a:ln w="19050">
            <a:solidFill>
              <a:schemeClr val="tx1"/>
            </a:solidFill>
          </a:ln>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User Intention Understanding</a:t>
            </a:r>
            <a:endParaRPr lang="zh-CN" altLang="en-US" sz="1600" dirty="0">
              <a:latin typeface="Times New Roman" panose="02020603050405020304" pitchFamily="18" charset="0"/>
              <a:cs typeface="Times New Roman" panose="02020603050405020304" pitchFamily="18" charset="0"/>
            </a:endParaRPr>
          </a:p>
        </p:txBody>
      </p:sp>
      <p:cxnSp>
        <p:nvCxnSpPr>
          <p:cNvPr id="19" name="直接连接符 18">
            <a:extLst>
              <a:ext uri="{FF2B5EF4-FFF2-40B4-BE49-F238E27FC236}">
                <a16:creationId xmlns:a16="http://schemas.microsoft.com/office/drawing/2014/main" id="{3A183109-A909-75AD-16B2-3F6E82FEAC15}"/>
              </a:ext>
            </a:extLst>
          </p:cNvPr>
          <p:cNvCxnSpPr>
            <a:cxnSpLocks/>
          </p:cNvCxnSpPr>
          <p:nvPr/>
        </p:nvCxnSpPr>
        <p:spPr>
          <a:xfrm flipH="1">
            <a:off x="7255725" y="4144694"/>
            <a:ext cx="923952" cy="140535"/>
          </a:xfrm>
          <a:prstGeom prst="line">
            <a:avLst/>
          </a:prstGeom>
          <a:ln w="12700">
            <a:solidFill>
              <a:srgbClr val="FF0000"/>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23" name="直接连接符 22">
            <a:extLst>
              <a:ext uri="{FF2B5EF4-FFF2-40B4-BE49-F238E27FC236}">
                <a16:creationId xmlns:a16="http://schemas.microsoft.com/office/drawing/2014/main" id="{CB0FAB73-BB2A-C242-C1F4-62B9DE0B3EDB}"/>
              </a:ext>
            </a:extLst>
          </p:cNvPr>
          <p:cNvCxnSpPr>
            <a:cxnSpLocks/>
          </p:cNvCxnSpPr>
          <p:nvPr/>
        </p:nvCxnSpPr>
        <p:spPr>
          <a:xfrm flipH="1">
            <a:off x="1655180" y="2047779"/>
            <a:ext cx="1735740" cy="872955"/>
          </a:xfrm>
          <a:prstGeom prst="line">
            <a:avLst/>
          </a:prstGeom>
          <a:ln w="12700">
            <a:solidFill>
              <a:srgbClr val="FF0000"/>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pic>
        <p:nvPicPr>
          <p:cNvPr id="7" name="图片 6">
            <a:extLst>
              <a:ext uri="{FF2B5EF4-FFF2-40B4-BE49-F238E27FC236}">
                <a16:creationId xmlns:a16="http://schemas.microsoft.com/office/drawing/2014/main" id="{BF99891E-9C51-2FA3-6659-ABC536B3EF74}"/>
              </a:ext>
            </a:extLst>
          </p:cNvPr>
          <p:cNvPicPr>
            <a:picLocks noChangeAspect="1"/>
          </p:cNvPicPr>
          <p:nvPr/>
        </p:nvPicPr>
        <p:blipFill rotWithShape="1">
          <a:blip r:embed="rId6">
            <a:extLst>
              <a:ext uri="{28A0092B-C50C-407E-A947-70E740481C1C}">
                <a14:useLocalDpi xmlns:a14="http://schemas.microsoft.com/office/drawing/2010/main" val="0"/>
              </a:ext>
            </a:extLst>
          </a:blip>
          <a:srcRect l="4612" b="17030"/>
          <a:stretch/>
        </p:blipFill>
        <p:spPr>
          <a:xfrm>
            <a:off x="6906764" y="2240054"/>
            <a:ext cx="4631859" cy="2250180"/>
          </a:xfrm>
          <a:prstGeom prst="rect">
            <a:avLst/>
          </a:prstGeom>
        </p:spPr>
      </p:pic>
      <p:sp>
        <p:nvSpPr>
          <p:cNvPr id="10" name="矩形 4">
            <a:extLst>
              <a:ext uri="{FF2B5EF4-FFF2-40B4-BE49-F238E27FC236}">
                <a16:creationId xmlns:a16="http://schemas.microsoft.com/office/drawing/2014/main" id="{61189D0C-60AD-E76B-04ED-0C8C426F0121}"/>
              </a:ext>
            </a:extLst>
          </p:cNvPr>
          <p:cNvSpPr/>
          <p:nvPr/>
        </p:nvSpPr>
        <p:spPr>
          <a:xfrm>
            <a:off x="6829064" y="1005336"/>
            <a:ext cx="4719166" cy="3587751"/>
          </a:xfrm>
          <a:custGeom>
            <a:avLst/>
            <a:gdLst>
              <a:gd name="connsiteX0" fmla="*/ 0 w 4719166"/>
              <a:gd name="connsiteY0" fmla="*/ 0 h 3587751"/>
              <a:gd name="connsiteX1" fmla="*/ 4719166 w 4719166"/>
              <a:gd name="connsiteY1" fmla="*/ 0 h 3587751"/>
              <a:gd name="connsiteX2" fmla="*/ 4719166 w 4719166"/>
              <a:gd name="connsiteY2" fmla="*/ 3587751 h 3587751"/>
              <a:gd name="connsiteX3" fmla="*/ 0 w 4719166"/>
              <a:gd name="connsiteY3" fmla="*/ 3587751 h 3587751"/>
              <a:gd name="connsiteX4" fmla="*/ 0 w 4719166"/>
              <a:gd name="connsiteY4" fmla="*/ 0 h 358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166" h="3587751" extrusionOk="0">
                <a:moveTo>
                  <a:pt x="0" y="0"/>
                </a:moveTo>
                <a:cubicBezTo>
                  <a:pt x="2082084" y="38452"/>
                  <a:pt x="4000670" y="-19647"/>
                  <a:pt x="4719166" y="0"/>
                </a:cubicBezTo>
                <a:cubicBezTo>
                  <a:pt x="5020180" y="829369"/>
                  <a:pt x="4725831" y="1970271"/>
                  <a:pt x="4719166" y="3587751"/>
                </a:cubicBezTo>
                <a:cubicBezTo>
                  <a:pt x="3609046" y="3530500"/>
                  <a:pt x="1204823" y="3510638"/>
                  <a:pt x="0" y="3587751"/>
                </a:cubicBezTo>
                <a:cubicBezTo>
                  <a:pt x="-140114" y="1786009"/>
                  <a:pt x="159061" y="700792"/>
                  <a:pt x="0" y="0"/>
                </a:cubicBezTo>
                <a:close/>
              </a:path>
            </a:pathLst>
          </a:custGeom>
          <a:noFill/>
          <a:ln w="28575">
            <a:solidFill>
              <a:schemeClr val="tx1"/>
            </a:solidFill>
            <a:extLst>
              <a:ext uri="{C807C97D-BFC1-408E-A445-0C87EB9F89A2}">
                <ask:lineSketchStyleProps xmlns:ask="http://schemas.microsoft.com/office/drawing/2018/sketchyshapes" sd="295065180">
                  <a:custGeom>
                    <a:avLst/>
                    <a:gdLst>
                      <a:gd name="connsiteX0" fmla="*/ 0 w 4719166"/>
                      <a:gd name="connsiteY0" fmla="*/ 0 h 3587751"/>
                      <a:gd name="connsiteX1" fmla="*/ 4719166 w 4719166"/>
                      <a:gd name="connsiteY1" fmla="*/ 0 h 3587751"/>
                      <a:gd name="connsiteX2" fmla="*/ 4719166 w 4719166"/>
                      <a:gd name="connsiteY2" fmla="*/ 3587751 h 3587751"/>
                      <a:gd name="connsiteX3" fmla="*/ 0 w 4719166"/>
                      <a:gd name="connsiteY3" fmla="*/ 3587751 h 3587751"/>
                      <a:gd name="connsiteX4" fmla="*/ 0 w 4719166"/>
                      <a:gd name="connsiteY4" fmla="*/ 0 h 358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166" h="3587751" extrusionOk="0">
                        <a:moveTo>
                          <a:pt x="0" y="0"/>
                        </a:moveTo>
                        <a:cubicBezTo>
                          <a:pt x="2161450" y="129937"/>
                          <a:pt x="4013654" y="-14717"/>
                          <a:pt x="4719166" y="0"/>
                        </a:cubicBezTo>
                        <a:cubicBezTo>
                          <a:pt x="4893648" y="827521"/>
                          <a:pt x="4823346" y="1987144"/>
                          <a:pt x="4719166" y="3587751"/>
                        </a:cubicBezTo>
                        <a:cubicBezTo>
                          <a:pt x="3684187" y="3531351"/>
                          <a:pt x="1343498" y="3639731"/>
                          <a:pt x="0" y="3587751"/>
                        </a:cubicBezTo>
                        <a:cubicBezTo>
                          <a:pt x="-127553" y="1801363"/>
                          <a:pt x="151725" y="629213"/>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a16="http://schemas.microsoft.com/office/drawing/2014/main" id="{B1AF8221-C28D-1C47-9F84-B81A1F8E5180}"/>
              </a:ext>
            </a:extLst>
          </p:cNvPr>
          <p:cNvCxnSpPr>
            <a:cxnSpLocks/>
          </p:cNvCxnSpPr>
          <p:nvPr/>
        </p:nvCxnSpPr>
        <p:spPr>
          <a:xfrm>
            <a:off x="8776782" y="2323310"/>
            <a:ext cx="627497" cy="448488"/>
          </a:xfrm>
          <a:prstGeom prst="line">
            <a:avLst/>
          </a:prstGeom>
          <a:ln w="12700">
            <a:solidFill>
              <a:srgbClr val="FF0000"/>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22" name="文本框 21">
            <a:extLst>
              <a:ext uri="{FF2B5EF4-FFF2-40B4-BE49-F238E27FC236}">
                <a16:creationId xmlns:a16="http://schemas.microsoft.com/office/drawing/2014/main" id="{3B98576F-D1AD-CEEE-287A-9CF5B8B4222E}"/>
              </a:ext>
            </a:extLst>
          </p:cNvPr>
          <p:cNvSpPr txBox="1"/>
          <p:nvPr/>
        </p:nvSpPr>
        <p:spPr>
          <a:xfrm>
            <a:off x="7255725" y="1717441"/>
            <a:ext cx="2665479" cy="584775"/>
          </a:xfrm>
          <a:prstGeom prst="rect">
            <a:avLst/>
          </a:prstGeom>
          <a:noFill/>
          <a:ln w="19050">
            <a:solidFill>
              <a:schemeClr val="tx1"/>
            </a:solidFill>
          </a:ln>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Human-machine Friendly Presentation</a:t>
            </a:r>
            <a:endParaRPr lang="zh-CN" altLang="en-US" sz="1600" dirty="0">
              <a:latin typeface="Times New Roman" panose="02020603050405020304" pitchFamily="18" charset="0"/>
              <a:cs typeface="Times New Roman" panose="02020603050405020304" pitchFamily="18" charset="0"/>
            </a:endParaRPr>
          </a:p>
        </p:txBody>
      </p:sp>
      <p:cxnSp>
        <p:nvCxnSpPr>
          <p:cNvPr id="24" name="直接连接符 23">
            <a:extLst>
              <a:ext uri="{FF2B5EF4-FFF2-40B4-BE49-F238E27FC236}">
                <a16:creationId xmlns:a16="http://schemas.microsoft.com/office/drawing/2014/main" id="{25FEC3C8-C56B-3A76-1F63-328A10928FB7}"/>
              </a:ext>
            </a:extLst>
          </p:cNvPr>
          <p:cNvCxnSpPr>
            <a:cxnSpLocks/>
          </p:cNvCxnSpPr>
          <p:nvPr/>
        </p:nvCxnSpPr>
        <p:spPr>
          <a:xfrm flipH="1">
            <a:off x="8179677" y="2385843"/>
            <a:ext cx="555864" cy="895630"/>
          </a:xfrm>
          <a:prstGeom prst="line">
            <a:avLst/>
          </a:prstGeom>
          <a:ln w="12700">
            <a:solidFill>
              <a:srgbClr val="FF0000"/>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42" name="直接连接符 41">
            <a:extLst>
              <a:ext uri="{FF2B5EF4-FFF2-40B4-BE49-F238E27FC236}">
                <a16:creationId xmlns:a16="http://schemas.microsoft.com/office/drawing/2014/main" id="{7BF34083-204B-FEAA-F485-9EE3A8A35603}"/>
              </a:ext>
            </a:extLst>
          </p:cNvPr>
          <p:cNvCxnSpPr>
            <a:cxnSpLocks/>
          </p:cNvCxnSpPr>
          <p:nvPr/>
        </p:nvCxnSpPr>
        <p:spPr>
          <a:xfrm flipH="1">
            <a:off x="2523050" y="2047779"/>
            <a:ext cx="867870" cy="1381221"/>
          </a:xfrm>
          <a:prstGeom prst="line">
            <a:avLst/>
          </a:prstGeom>
          <a:ln w="12700">
            <a:solidFill>
              <a:srgbClr val="FF0000"/>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48" name="直接箭头连接符 47">
            <a:extLst>
              <a:ext uri="{FF2B5EF4-FFF2-40B4-BE49-F238E27FC236}">
                <a16:creationId xmlns:a16="http://schemas.microsoft.com/office/drawing/2014/main" id="{FF67DE32-F29B-F328-0EBC-1AC73B8656CD}"/>
              </a:ext>
            </a:extLst>
          </p:cNvPr>
          <p:cNvCxnSpPr>
            <a:stCxn id="13" idx="3"/>
            <a:endCxn id="22" idx="1"/>
          </p:cNvCxnSpPr>
          <p:nvPr/>
        </p:nvCxnSpPr>
        <p:spPr>
          <a:xfrm flipV="1">
            <a:off x="4898150" y="2009829"/>
            <a:ext cx="2357575" cy="405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641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dirty="0">
                <a:latin typeface="Times New Roman" panose="02020603050405020304" charset="0"/>
                <a:cs typeface="Times New Roman" panose="02020603050405020304" charset="0"/>
              </a:rPr>
              <a:t>Introduction | Current Method</a:t>
            </a:r>
            <a:endParaRPr lang="en-US" altLang="zh-CN"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3BBE6B7E-B483-5978-4AF2-E52E50564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pic>
        <p:nvPicPr>
          <p:cNvPr id="1026" name="Picture 2" descr="卷积神经网络（CNN）基础及经典模型介绍">
            <a:extLst>
              <a:ext uri="{FF2B5EF4-FFF2-40B4-BE49-F238E27FC236}">
                <a16:creationId xmlns:a16="http://schemas.microsoft.com/office/drawing/2014/main" id="{37969807-8C6E-55B1-ECE9-B76CD9C12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19" y="1033063"/>
            <a:ext cx="9954590" cy="423352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A334F111-C3DB-C75E-3B92-BF4BCC553DAD}"/>
              </a:ext>
            </a:extLst>
          </p:cNvPr>
          <p:cNvSpPr txBox="1"/>
          <p:nvPr/>
        </p:nvSpPr>
        <p:spPr>
          <a:xfrm>
            <a:off x="188119" y="5737284"/>
            <a:ext cx="12365115" cy="1077218"/>
          </a:xfrm>
          <a:prstGeom prst="rect">
            <a:avLst/>
          </a:prstGeom>
          <a:noFill/>
        </p:spPr>
        <p:txBody>
          <a:bodyPr wrap="square" rtlCol="0">
            <a:spAutoFit/>
          </a:bodyPr>
          <a:lstStyle/>
          <a:p>
            <a:r>
              <a:rPr lang="en-US" altLang="zh-CN" sz="1600" dirty="0">
                <a:solidFill>
                  <a:srgbClr val="000000"/>
                </a:solidFill>
                <a:effectLst/>
                <a:latin typeface="NimbusRomNo9L-Regu"/>
              </a:rPr>
              <a:t>[1] Xing </a:t>
            </a:r>
            <a:r>
              <a:rPr lang="en-US" altLang="zh-CN" sz="1600" dirty="0" err="1">
                <a:solidFill>
                  <a:srgbClr val="000000"/>
                </a:solidFill>
                <a:effectLst/>
                <a:latin typeface="NimbusRomNo9L-Regu"/>
              </a:rPr>
              <a:t>Yingxin</a:t>
            </a:r>
            <a:r>
              <a:rPr lang="en-US" altLang="zh-CN" sz="1600" dirty="0">
                <a:solidFill>
                  <a:srgbClr val="000000"/>
                </a:solidFill>
                <a:effectLst/>
                <a:latin typeface="NimbusRomNo9L-Regu"/>
              </a:rPr>
              <a:t>, Li Jinghua, Wang </a:t>
            </a:r>
            <a:r>
              <a:rPr lang="en-US" altLang="zh-CN" sz="1600" dirty="0" err="1">
                <a:solidFill>
                  <a:srgbClr val="000000"/>
                </a:solidFill>
                <a:effectLst/>
                <a:latin typeface="NimbusRomNo9L-Regu"/>
              </a:rPr>
              <a:t>Lichun</a:t>
            </a:r>
            <a:r>
              <a:rPr lang="en-US" altLang="zh-CN" sz="1600" dirty="0">
                <a:solidFill>
                  <a:srgbClr val="000000"/>
                </a:solidFill>
                <a:effectLst/>
                <a:latin typeface="NimbusRomNo9L-Regu"/>
              </a:rPr>
              <a:t>, and Kong </a:t>
            </a:r>
            <a:r>
              <a:rPr lang="en-US" altLang="zh-CN" sz="1600" dirty="0" err="1">
                <a:solidFill>
                  <a:srgbClr val="000000"/>
                </a:solidFill>
                <a:effectLst/>
                <a:latin typeface="NimbusRomNo9L-Regu"/>
              </a:rPr>
              <a:t>Dehui</a:t>
            </a:r>
            <a:r>
              <a:rPr lang="en-US" altLang="zh-CN" sz="1600" dirty="0">
                <a:solidFill>
                  <a:srgbClr val="000000"/>
                </a:solidFill>
                <a:effectLst/>
                <a:latin typeface="NimbusRomNo9L-Regu"/>
              </a:rPr>
              <a:t>. A robust hand </a:t>
            </a:r>
            <a:r>
              <a:rPr lang="en-US" altLang="zh-CN" sz="1600" dirty="0" err="1">
                <a:solidFill>
                  <a:srgbClr val="000000"/>
                </a:solidFill>
                <a:effectLst/>
                <a:latin typeface="NimbusRomNo9L-Regu"/>
              </a:rPr>
              <a:t>gesturerecognition</a:t>
            </a:r>
            <a:r>
              <a:rPr lang="en-US" altLang="zh-CN" sz="1600" dirty="0">
                <a:solidFill>
                  <a:srgbClr val="000000"/>
                </a:solidFill>
                <a:effectLst/>
                <a:latin typeface="NimbusRomNo9L-Regu"/>
              </a:rPr>
              <a:t> method via convolutional neural network. In </a:t>
            </a:r>
            <a:r>
              <a:rPr lang="en-US" altLang="zh-CN" sz="1600" i="1" dirty="0">
                <a:solidFill>
                  <a:srgbClr val="000000"/>
                </a:solidFill>
                <a:effectLst/>
                <a:latin typeface="NimbusRomNo9L-ReguItal"/>
              </a:rPr>
              <a:t>2016 6th international conference on digital home (ICDH)</a:t>
            </a:r>
            <a:r>
              <a:rPr lang="en-US" altLang="zh-CN" sz="1600" dirty="0">
                <a:solidFill>
                  <a:srgbClr val="000000"/>
                </a:solidFill>
                <a:effectLst/>
                <a:latin typeface="NimbusRomNo9L-Regu"/>
              </a:rPr>
              <a:t>, pages 64– 67. IEEE, 2016. </a:t>
            </a:r>
            <a:r>
              <a:rPr lang="en-US" altLang="zh-CN" sz="1600" dirty="0">
                <a:solidFill>
                  <a:srgbClr val="FF0000"/>
                </a:solidFill>
                <a:effectLst/>
                <a:latin typeface="NimbusRomNo9L-Regu"/>
              </a:rPr>
              <a:t>3 </a:t>
            </a:r>
            <a:endParaRPr lang="en-US" altLang="zh-CN" sz="1600" dirty="0"/>
          </a:p>
          <a:p>
            <a:r>
              <a:rPr lang="en-US" altLang="zh-CN" sz="1600" dirty="0">
                <a:solidFill>
                  <a:srgbClr val="000000"/>
                </a:solidFill>
                <a:effectLst/>
                <a:latin typeface="NimbusRomNo9L-Regu"/>
              </a:rPr>
              <a:t>[2] </a:t>
            </a:r>
            <a:r>
              <a:rPr lang="en-US" altLang="zh-CN" sz="1600" dirty="0" err="1">
                <a:solidFill>
                  <a:srgbClr val="000000"/>
                </a:solidFill>
                <a:effectLst/>
                <a:latin typeface="NimbusRomNo9L-Regu"/>
              </a:rPr>
              <a:t>Oyebade</a:t>
            </a:r>
            <a:r>
              <a:rPr lang="en-US" altLang="zh-CN" sz="1600" dirty="0">
                <a:solidFill>
                  <a:srgbClr val="000000"/>
                </a:solidFill>
                <a:effectLst/>
                <a:latin typeface="NimbusRomNo9L-Regu"/>
              </a:rPr>
              <a:t> K </a:t>
            </a:r>
            <a:r>
              <a:rPr lang="en-US" altLang="zh-CN" sz="1600" dirty="0" err="1">
                <a:solidFill>
                  <a:srgbClr val="000000"/>
                </a:solidFill>
                <a:effectLst/>
                <a:latin typeface="NimbusRomNo9L-Regu"/>
              </a:rPr>
              <a:t>Oyedotun</a:t>
            </a:r>
            <a:r>
              <a:rPr lang="en-US" altLang="zh-CN" sz="1600" dirty="0">
                <a:solidFill>
                  <a:srgbClr val="000000"/>
                </a:solidFill>
                <a:effectLst/>
                <a:latin typeface="NimbusRomNo9L-Regu"/>
              </a:rPr>
              <a:t> and Adnan </a:t>
            </a:r>
            <a:r>
              <a:rPr lang="en-US" altLang="zh-CN" sz="1600" dirty="0" err="1">
                <a:solidFill>
                  <a:srgbClr val="000000"/>
                </a:solidFill>
                <a:effectLst/>
                <a:latin typeface="NimbusRomNo9L-Regu"/>
              </a:rPr>
              <a:t>Khashman</a:t>
            </a:r>
            <a:r>
              <a:rPr lang="en-US" altLang="zh-CN" sz="1600" dirty="0">
                <a:solidFill>
                  <a:srgbClr val="000000"/>
                </a:solidFill>
                <a:effectLst/>
                <a:latin typeface="NimbusRomNo9L-Regu"/>
              </a:rPr>
              <a:t>. Deep learning in vision-based static hand gesture recognition. </a:t>
            </a:r>
            <a:r>
              <a:rPr lang="en-US" altLang="zh-CN" sz="1600" i="1" dirty="0">
                <a:solidFill>
                  <a:srgbClr val="000000"/>
                </a:solidFill>
                <a:effectLst/>
                <a:latin typeface="NimbusRomNo9L-ReguItal"/>
              </a:rPr>
              <a:t>Neural Computing and Applications</a:t>
            </a:r>
            <a:r>
              <a:rPr lang="en-US" altLang="zh-CN" sz="1600" dirty="0">
                <a:solidFill>
                  <a:srgbClr val="000000"/>
                </a:solidFill>
                <a:effectLst/>
                <a:latin typeface="NimbusRomNo9L-Regu"/>
              </a:rPr>
              <a:t>, 28(12):3941–3951, 2017. </a:t>
            </a:r>
            <a:r>
              <a:rPr lang="en-US" altLang="zh-CN" sz="1600" dirty="0">
                <a:solidFill>
                  <a:srgbClr val="FF0000"/>
                </a:solidFill>
                <a:effectLst/>
                <a:latin typeface="NimbusRomNo9L-Regu"/>
              </a:rPr>
              <a:t>3 </a:t>
            </a:r>
            <a:endParaRPr lang="zh-CN" altLang="en-US" sz="1600" dirty="0"/>
          </a:p>
        </p:txBody>
      </p:sp>
    </p:spTree>
    <p:extLst>
      <p:ext uri="{BB962C8B-B14F-4D97-AF65-F5344CB8AC3E}">
        <p14:creationId xmlns:p14="http://schemas.microsoft.com/office/powerpoint/2010/main" val="2075408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a:latin typeface="Times New Roman" panose="02020603050405020304" charset="0"/>
                <a:cs typeface="Times New Roman" panose="02020603050405020304" charset="0"/>
              </a:rPr>
              <a:t>Introduction | Challenge</a:t>
            </a:r>
            <a:endParaRPr lang="en-US" altLang="zh-CN"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0666A39D-C775-3EAB-927E-A164C5CA2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
        <p:nvSpPr>
          <p:cNvPr id="3" name="文本框 2">
            <a:extLst>
              <a:ext uri="{FF2B5EF4-FFF2-40B4-BE49-F238E27FC236}">
                <a16:creationId xmlns:a16="http://schemas.microsoft.com/office/drawing/2014/main" id="{A8BEACC6-A078-397A-C562-2D072BFEC6E9}"/>
              </a:ext>
            </a:extLst>
          </p:cNvPr>
          <p:cNvSpPr txBox="1"/>
          <p:nvPr/>
        </p:nvSpPr>
        <p:spPr>
          <a:xfrm>
            <a:off x="359228" y="5627917"/>
            <a:ext cx="11635322" cy="1323439"/>
          </a:xfrm>
          <a:prstGeom prst="rect">
            <a:avLst/>
          </a:prstGeom>
          <a:noFill/>
        </p:spPr>
        <p:txBody>
          <a:bodyPr wrap="square" rtlCol="0">
            <a:spAutoFit/>
          </a:bodyPr>
          <a:lstStyle/>
          <a:p>
            <a:r>
              <a:rPr lang="en-US" altLang="zh-CN" sz="1600" dirty="0">
                <a:solidFill>
                  <a:srgbClr val="000000"/>
                </a:solidFill>
                <a:effectLst/>
                <a:latin typeface="NimbusRomNo9L-Regu"/>
              </a:rPr>
              <a:t>[3] Tomas Simon, </a:t>
            </a:r>
            <a:r>
              <a:rPr lang="en-US" altLang="zh-CN" sz="1600" dirty="0" err="1">
                <a:solidFill>
                  <a:srgbClr val="000000"/>
                </a:solidFill>
                <a:effectLst/>
                <a:latin typeface="NimbusRomNo9L-Regu"/>
              </a:rPr>
              <a:t>Hanbyul</a:t>
            </a:r>
            <a:r>
              <a:rPr lang="en-US" altLang="zh-CN" sz="1600" dirty="0">
                <a:solidFill>
                  <a:srgbClr val="000000"/>
                </a:solidFill>
                <a:effectLst/>
                <a:latin typeface="NimbusRomNo9L-Regu"/>
              </a:rPr>
              <a:t> Joo, Iain Matthews, and </a:t>
            </a:r>
            <a:r>
              <a:rPr lang="en-US" altLang="zh-CN" sz="1600" dirty="0" err="1">
                <a:solidFill>
                  <a:srgbClr val="000000"/>
                </a:solidFill>
                <a:effectLst/>
                <a:latin typeface="NimbusRomNo9L-Regu"/>
              </a:rPr>
              <a:t>Yaser</a:t>
            </a:r>
            <a:r>
              <a:rPr lang="en-US" altLang="zh-CN" sz="1600" dirty="0">
                <a:solidFill>
                  <a:srgbClr val="000000"/>
                </a:solidFill>
                <a:effectLst/>
                <a:latin typeface="NimbusRomNo9L-Regu"/>
              </a:rPr>
              <a:t> Sheikh. Hand </a:t>
            </a:r>
            <a:r>
              <a:rPr lang="en-US" altLang="zh-CN" sz="1600" dirty="0" err="1">
                <a:solidFill>
                  <a:srgbClr val="000000"/>
                </a:solidFill>
                <a:effectLst/>
                <a:latin typeface="NimbusRomNo9L-Regu"/>
              </a:rPr>
              <a:t>keypoint</a:t>
            </a:r>
            <a:r>
              <a:rPr lang="en-US" altLang="zh-CN" sz="1600" dirty="0">
                <a:solidFill>
                  <a:srgbClr val="000000"/>
                </a:solidFill>
                <a:effectLst/>
                <a:latin typeface="NimbusRomNo9L-Regu"/>
              </a:rPr>
              <a:t> detection in single images using </a:t>
            </a:r>
            <a:r>
              <a:rPr lang="en-US" altLang="zh-CN" sz="1600" dirty="0" err="1">
                <a:solidFill>
                  <a:srgbClr val="000000"/>
                </a:solidFill>
                <a:effectLst/>
                <a:latin typeface="NimbusRomNo9L-Regu"/>
              </a:rPr>
              <a:t>multiview</a:t>
            </a:r>
            <a:r>
              <a:rPr lang="en-US" altLang="zh-CN" sz="1600" dirty="0">
                <a:solidFill>
                  <a:srgbClr val="000000"/>
                </a:solidFill>
                <a:effectLst/>
                <a:latin typeface="NimbusRomNo9L-Regu"/>
              </a:rPr>
              <a:t> </a:t>
            </a:r>
            <a:r>
              <a:rPr lang="en-US" altLang="zh-CN" sz="1600" dirty="0" err="1">
                <a:solidFill>
                  <a:srgbClr val="000000"/>
                </a:solidFill>
                <a:effectLst/>
                <a:latin typeface="NimbusRomNo9L-Regu"/>
              </a:rPr>
              <a:t>bootstrappingstacked</a:t>
            </a:r>
            <a:r>
              <a:rPr lang="en-US" altLang="zh-CN" sz="1600" dirty="0">
                <a:solidFill>
                  <a:srgbClr val="000000"/>
                </a:solidFill>
                <a:effectLst/>
                <a:latin typeface="NimbusRomNo9L-Regu"/>
              </a:rPr>
              <a:t> hourglass approach. In </a:t>
            </a:r>
            <a:r>
              <a:rPr lang="en-US" altLang="zh-CN" sz="1600" i="1" dirty="0">
                <a:solidFill>
                  <a:srgbClr val="000000"/>
                </a:solidFill>
                <a:effectLst/>
                <a:latin typeface="NimbusRomNo9L-ReguItal"/>
              </a:rPr>
              <a:t>Proceedings of the IEEE conference on Computer Vision and Pattern Recognition</a:t>
            </a:r>
            <a:r>
              <a:rPr lang="en-US" altLang="zh-CN" sz="1600" dirty="0">
                <a:solidFill>
                  <a:srgbClr val="000000"/>
                </a:solidFill>
                <a:effectLst/>
                <a:latin typeface="NimbusRomNo9L-Regu"/>
              </a:rPr>
              <a:t>, pages 1145–1153, 2017. </a:t>
            </a:r>
            <a:r>
              <a:rPr lang="en-US" altLang="zh-CN" sz="1600" dirty="0">
                <a:solidFill>
                  <a:srgbClr val="FF0000"/>
                </a:solidFill>
                <a:effectLst/>
                <a:latin typeface="NimbusRomNo9L-Regu"/>
              </a:rPr>
              <a:t>3 </a:t>
            </a:r>
            <a:endParaRPr lang="en-US" altLang="zh-CN" sz="1600" dirty="0"/>
          </a:p>
          <a:p>
            <a:r>
              <a:rPr lang="en-US" altLang="zh-CN" sz="1600" dirty="0">
                <a:solidFill>
                  <a:srgbClr val="000000"/>
                </a:solidFill>
                <a:effectLst/>
                <a:latin typeface="NimbusRomNo9L-Regu"/>
              </a:rPr>
              <a:t>[4] Umar Iqbal, </a:t>
            </a:r>
            <a:r>
              <a:rPr lang="en-US" altLang="zh-CN" sz="1600" dirty="0" err="1">
                <a:solidFill>
                  <a:srgbClr val="000000"/>
                </a:solidFill>
                <a:effectLst/>
                <a:latin typeface="NimbusRomNo9L-Regu"/>
              </a:rPr>
              <a:t>Pavlo</a:t>
            </a:r>
            <a:r>
              <a:rPr lang="en-US" altLang="zh-CN" sz="1600" dirty="0">
                <a:solidFill>
                  <a:srgbClr val="000000"/>
                </a:solidFill>
                <a:effectLst/>
                <a:latin typeface="NimbusRomNo9L-Regu"/>
              </a:rPr>
              <a:t> Molchanov, Thomas </a:t>
            </a:r>
            <a:r>
              <a:rPr lang="en-US" altLang="zh-CN" sz="1600" dirty="0" err="1">
                <a:solidFill>
                  <a:srgbClr val="000000"/>
                </a:solidFill>
                <a:effectLst/>
                <a:latin typeface="NimbusRomNo9L-Regu"/>
              </a:rPr>
              <a:t>Breuel</a:t>
            </a:r>
            <a:r>
              <a:rPr lang="en-US" altLang="zh-CN" sz="1600" dirty="0">
                <a:solidFill>
                  <a:srgbClr val="000000"/>
                </a:solidFill>
                <a:effectLst/>
                <a:latin typeface="NimbusRomNo9L-Regu"/>
              </a:rPr>
              <a:t> Juergen Gall, and Jan Kautz. Hand pose estimation via latent 2.5 d heatmap regression. In </a:t>
            </a:r>
            <a:r>
              <a:rPr lang="en-US" altLang="zh-CN" sz="1600" i="1" dirty="0">
                <a:solidFill>
                  <a:srgbClr val="000000"/>
                </a:solidFill>
                <a:effectLst/>
                <a:latin typeface="NimbusRomNo9L-ReguItal"/>
              </a:rPr>
              <a:t>Proceedings of the European Conference on Computer Vision (ECCV)</a:t>
            </a:r>
            <a:r>
              <a:rPr lang="en-US" altLang="zh-CN" sz="1600" dirty="0">
                <a:solidFill>
                  <a:srgbClr val="000000"/>
                </a:solidFill>
                <a:effectLst/>
                <a:latin typeface="NimbusRomNo9L-Regu"/>
              </a:rPr>
              <a:t>, pages 118–134, 2018. </a:t>
            </a:r>
            <a:r>
              <a:rPr lang="en-US" altLang="zh-CN" sz="1600" dirty="0">
                <a:solidFill>
                  <a:srgbClr val="FF0000"/>
                </a:solidFill>
                <a:effectLst/>
                <a:latin typeface="NimbusRomNo9L-Regu"/>
              </a:rPr>
              <a:t>3 </a:t>
            </a:r>
            <a:endParaRPr lang="zh-CN" altLang="en-US" sz="1600" dirty="0"/>
          </a:p>
        </p:txBody>
      </p:sp>
      <p:pic>
        <p:nvPicPr>
          <p:cNvPr id="7" name="图片 6">
            <a:extLst>
              <a:ext uri="{FF2B5EF4-FFF2-40B4-BE49-F238E27FC236}">
                <a16:creationId xmlns:a16="http://schemas.microsoft.com/office/drawing/2014/main" id="{73F19A72-3FAD-B44E-951B-F5D1F8F2BCFF}"/>
              </a:ext>
            </a:extLst>
          </p:cNvPr>
          <p:cNvPicPr>
            <a:picLocks noChangeAspect="1"/>
          </p:cNvPicPr>
          <p:nvPr/>
        </p:nvPicPr>
        <p:blipFill>
          <a:blip r:embed="rId5"/>
          <a:stretch>
            <a:fillRect/>
          </a:stretch>
        </p:blipFill>
        <p:spPr>
          <a:xfrm>
            <a:off x="0" y="890364"/>
            <a:ext cx="10071271" cy="2027012"/>
          </a:xfrm>
          <a:prstGeom prst="rect">
            <a:avLst/>
          </a:prstGeom>
        </p:spPr>
      </p:pic>
      <p:pic>
        <p:nvPicPr>
          <p:cNvPr id="9" name="图片 8">
            <a:extLst>
              <a:ext uri="{FF2B5EF4-FFF2-40B4-BE49-F238E27FC236}">
                <a16:creationId xmlns:a16="http://schemas.microsoft.com/office/drawing/2014/main" id="{00C49B37-DF81-59BC-AEC9-4B35F53BA589}"/>
              </a:ext>
            </a:extLst>
          </p:cNvPr>
          <p:cNvPicPr>
            <a:picLocks noChangeAspect="1"/>
          </p:cNvPicPr>
          <p:nvPr/>
        </p:nvPicPr>
        <p:blipFill>
          <a:blip r:embed="rId6"/>
          <a:stretch>
            <a:fillRect/>
          </a:stretch>
        </p:blipFill>
        <p:spPr>
          <a:xfrm>
            <a:off x="0" y="2917376"/>
            <a:ext cx="10354511" cy="2573208"/>
          </a:xfrm>
          <a:prstGeom prst="rect">
            <a:avLst/>
          </a:prstGeom>
        </p:spPr>
      </p:pic>
      <p:sp>
        <p:nvSpPr>
          <p:cNvPr id="10" name="文本框 9">
            <a:extLst>
              <a:ext uri="{FF2B5EF4-FFF2-40B4-BE49-F238E27FC236}">
                <a16:creationId xmlns:a16="http://schemas.microsoft.com/office/drawing/2014/main" id="{6E116AB2-4585-9134-44EA-EC28322C6574}"/>
              </a:ext>
            </a:extLst>
          </p:cNvPr>
          <p:cNvSpPr txBox="1"/>
          <p:nvPr/>
        </p:nvSpPr>
        <p:spPr>
          <a:xfrm>
            <a:off x="10189029" y="3182034"/>
            <a:ext cx="1805521"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They are not lightweight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43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latin typeface="Times New Roman" panose="02020603050405020304" charset="0"/>
                <a:cs typeface="Times New Roman" panose="02020603050405020304" charset="0"/>
              </a:rPr>
              <a:t>Proposed Method | </a:t>
            </a:r>
            <a:r>
              <a:rPr lang="en-US" altLang="zh-CN" sz="3600" dirty="0" err="1">
                <a:latin typeface="Times New Roman" panose="02020603050405020304" charset="0"/>
                <a:cs typeface="Times New Roman" panose="02020603050405020304" charset="0"/>
              </a:rPr>
              <a:t>GestureTeach</a:t>
            </a:r>
            <a:r>
              <a:rPr lang="en-US" altLang="zh-CN" sz="3600" dirty="0">
                <a:latin typeface="Times New Roman" panose="02020603050405020304" charset="0"/>
                <a:cs typeface="Times New Roman" panose="02020603050405020304" charset="0"/>
              </a:rPr>
              <a:t> System Overview</a:t>
            </a:r>
            <a:endParaRPr lang="en-US" altLang="zh-CN" sz="36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46510D5F-1E89-0D91-C681-B93B59C7D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grpSp>
        <p:nvGrpSpPr>
          <p:cNvPr id="152" name="组合 151">
            <a:extLst>
              <a:ext uri="{FF2B5EF4-FFF2-40B4-BE49-F238E27FC236}">
                <a16:creationId xmlns:a16="http://schemas.microsoft.com/office/drawing/2014/main" id="{D3598772-4D9F-6858-75A4-15607AC55CA6}"/>
              </a:ext>
            </a:extLst>
          </p:cNvPr>
          <p:cNvGrpSpPr/>
          <p:nvPr/>
        </p:nvGrpSpPr>
        <p:grpSpPr>
          <a:xfrm>
            <a:off x="405114" y="1041728"/>
            <a:ext cx="11030673" cy="5131520"/>
            <a:chOff x="553676" y="1627719"/>
            <a:chExt cx="10017457" cy="4545528"/>
          </a:xfrm>
        </p:grpSpPr>
        <p:cxnSp>
          <p:nvCxnSpPr>
            <p:cNvPr id="7" name="直接箭头连接符 6">
              <a:extLst>
                <a:ext uri="{FF2B5EF4-FFF2-40B4-BE49-F238E27FC236}">
                  <a16:creationId xmlns:a16="http://schemas.microsoft.com/office/drawing/2014/main" id="{B31810CE-F5FE-2CC8-C020-FD7211444D8C}"/>
                </a:ext>
              </a:extLst>
            </p:cNvPr>
            <p:cNvCxnSpPr>
              <a:cxnSpLocks/>
            </p:cNvCxnSpPr>
            <p:nvPr/>
          </p:nvCxnSpPr>
          <p:spPr>
            <a:xfrm>
              <a:off x="5454580" y="5596239"/>
              <a:ext cx="985223" cy="8408"/>
            </a:xfrm>
            <a:prstGeom prst="straightConnector1">
              <a:avLst/>
            </a:prstGeom>
            <a:ln w="38100">
              <a:solidFill>
                <a:schemeClr val="accent1">
                  <a:lumMod val="40000"/>
                  <a:lumOff val="6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0411C2E1-54DD-5233-E0F8-E00C4FDFF82F}"/>
                </a:ext>
              </a:extLst>
            </p:cNvPr>
            <p:cNvPicPr>
              <a:picLocks noChangeAspect="1"/>
            </p:cNvPicPr>
            <p:nvPr/>
          </p:nvPicPr>
          <p:blipFill>
            <a:blip r:embed="rId5"/>
            <a:stretch>
              <a:fillRect/>
            </a:stretch>
          </p:blipFill>
          <p:spPr>
            <a:xfrm>
              <a:off x="4485134" y="5313472"/>
              <a:ext cx="912590" cy="543752"/>
            </a:xfrm>
            <a:prstGeom prst="rect">
              <a:avLst/>
            </a:prstGeom>
          </p:spPr>
        </p:pic>
        <p:sp>
          <p:nvSpPr>
            <p:cNvPr id="9" name="矩形 8">
              <a:extLst>
                <a:ext uri="{FF2B5EF4-FFF2-40B4-BE49-F238E27FC236}">
                  <a16:creationId xmlns:a16="http://schemas.microsoft.com/office/drawing/2014/main" id="{644F84AE-075C-5FCF-FC16-25FF181F6292}"/>
                </a:ext>
              </a:extLst>
            </p:cNvPr>
            <p:cNvSpPr/>
            <p:nvPr/>
          </p:nvSpPr>
          <p:spPr>
            <a:xfrm>
              <a:off x="2257388" y="4022769"/>
              <a:ext cx="2118391" cy="1933357"/>
            </a:xfrm>
            <a:prstGeom prst="rect">
              <a:avLst/>
            </a:prstGeom>
            <a:solidFill>
              <a:srgbClr val="CCECFF"/>
            </a:solidFill>
            <a:ln w="1905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0" name="箭头: 右 9">
              <a:extLst>
                <a:ext uri="{FF2B5EF4-FFF2-40B4-BE49-F238E27FC236}">
                  <a16:creationId xmlns:a16="http://schemas.microsoft.com/office/drawing/2014/main" id="{55FA5F5D-903C-23BA-D392-4F245772189B}"/>
                </a:ext>
              </a:extLst>
            </p:cNvPr>
            <p:cNvSpPr/>
            <p:nvPr/>
          </p:nvSpPr>
          <p:spPr>
            <a:xfrm>
              <a:off x="1402754" y="5485754"/>
              <a:ext cx="206886" cy="83393"/>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cxnSp>
          <p:nvCxnSpPr>
            <p:cNvPr id="11" name="直接箭头连接符 10">
              <a:extLst>
                <a:ext uri="{FF2B5EF4-FFF2-40B4-BE49-F238E27FC236}">
                  <a16:creationId xmlns:a16="http://schemas.microsoft.com/office/drawing/2014/main" id="{DD7A5BF5-9A50-D3A3-070C-D4445B016C4E}"/>
                </a:ext>
              </a:extLst>
            </p:cNvPr>
            <p:cNvCxnSpPr>
              <a:cxnSpLocks/>
            </p:cNvCxnSpPr>
            <p:nvPr/>
          </p:nvCxnSpPr>
          <p:spPr>
            <a:xfrm flipH="1" flipV="1">
              <a:off x="2107914" y="2543712"/>
              <a:ext cx="1" cy="808351"/>
            </a:xfrm>
            <a:prstGeom prst="straightConnector1">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E158F82-8D51-9D08-767B-67AEDA18E0A7}"/>
                </a:ext>
              </a:extLst>
            </p:cNvPr>
            <p:cNvSpPr/>
            <p:nvPr/>
          </p:nvSpPr>
          <p:spPr>
            <a:xfrm>
              <a:off x="4867149" y="1627719"/>
              <a:ext cx="5395040" cy="1414969"/>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13" name="梯形 12">
              <a:extLst>
                <a:ext uri="{FF2B5EF4-FFF2-40B4-BE49-F238E27FC236}">
                  <a16:creationId xmlns:a16="http://schemas.microsoft.com/office/drawing/2014/main" id="{AAF6CC99-3535-9037-CFEE-4B2075E3A44A}"/>
                </a:ext>
              </a:extLst>
            </p:cNvPr>
            <p:cNvSpPr/>
            <p:nvPr/>
          </p:nvSpPr>
          <p:spPr>
            <a:xfrm rot="5400000">
              <a:off x="8881090" y="1827719"/>
              <a:ext cx="319157" cy="24014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4" name="矩形 13">
              <a:extLst>
                <a:ext uri="{FF2B5EF4-FFF2-40B4-BE49-F238E27FC236}">
                  <a16:creationId xmlns:a16="http://schemas.microsoft.com/office/drawing/2014/main" id="{606135FC-794F-B194-F9AF-AA78996AA30B}"/>
                </a:ext>
              </a:extLst>
            </p:cNvPr>
            <p:cNvSpPr/>
            <p:nvPr/>
          </p:nvSpPr>
          <p:spPr>
            <a:xfrm>
              <a:off x="5048611" y="1902794"/>
              <a:ext cx="372480" cy="236628"/>
            </a:xfrm>
            <a:prstGeom prst="rect">
              <a:avLst/>
            </a:prstGeom>
            <a:solidFill>
              <a:srgbClr val="92D050"/>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16" name="矩形 15">
              <a:extLst>
                <a:ext uri="{FF2B5EF4-FFF2-40B4-BE49-F238E27FC236}">
                  <a16:creationId xmlns:a16="http://schemas.microsoft.com/office/drawing/2014/main" id="{365C8ACC-1DFD-629D-506D-844A0C73A5B7}"/>
                </a:ext>
              </a:extLst>
            </p:cNvPr>
            <p:cNvSpPr/>
            <p:nvPr/>
          </p:nvSpPr>
          <p:spPr>
            <a:xfrm>
              <a:off x="5014943" y="2298308"/>
              <a:ext cx="372480" cy="236628"/>
            </a:xfrm>
            <a:prstGeom prst="rect">
              <a:avLst/>
            </a:prstGeom>
            <a:solidFill>
              <a:srgbClr val="9362F7"/>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18" name="文本框 17">
              <a:extLst>
                <a:ext uri="{FF2B5EF4-FFF2-40B4-BE49-F238E27FC236}">
                  <a16:creationId xmlns:a16="http://schemas.microsoft.com/office/drawing/2014/main" id="{3E2E99E4-2378-DC40-FB12-319C4DA26F85}"/>
                </a:ext>
              </a:extLst>
            </p:cNvPr>
            <p:cNvSpPr txBox="1"/>
            <p:nvPr/>
          </p:nvSpPr>
          <p:spPr>
            <a:xfrm>
              <a:off x="5543329" y="2137929"/>
              <a:ext cx="1364231" cy="39831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Landmark Regression</a:t>
              </a:r>
            </a:p>
            <a:p>
              <a:r>
                <a:rPr lang="en-US" altLang="zh-CN" sz="994" dirty="0">
                  <a:latin typeface="Times New Roman" panose="02020603050405020304" pitchFamily="18" charset="0"/>
                  <a:cs typeface="Times New Roman" panose="02020603050405020304" pitchFamily="18" charset="0"/>
                </a:rPr>
                <a:t>Block</a:t>
              </a:r>
            </a:p>
          </p:txBody>
        </p:sp>
        <p:sp>
          <p:nvSpPr>
            <p:cNvPr id="19" name="文本框 18">
              <a:extLst>
                <a:ext uri="{FF2B5EF4-FFF2-40B4-BE49-F238E27FC236}">
                  <a16:creationId xmlns:a16="http://schemas.microsoft.com/office/drawing/2014/main" id="{0BD1246B-A908-E6E2-8D41-EC387E2CAF62}"/>
                </a:ext>
              </a:extLst>
            </p:cNvPr>
            <p:cNvSpPr txBox="1"/>
            <p:nvPr/>
          </p:nvSpPr>
          <p:spPr>
            <a:xfrm>
              <a:off x="9196361" y="2678420"/>
              <a:ext cx="1141453" cy="24532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Summation</a:t>
              </a:r>
              <a:endParaRPr lang="zh-CN" altLang="en-US" sz="994"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0A3E48F0-8EDC-981D-1FDC-909EAC98B154}"/>
                </a:ext>
              </a:extLst>
            </p:cNvPr>
            <p:cNvSpPr txBox="1"/>
            <p:nvPr/>
          </p:nvSpPr>
          <p:spPr>
            <a:xfrm>
              <a:off x="5536823" y="1778160"/>
              <a:ext cx="1141453" cy="39831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Palm Detection Block</a:t>
              </a:r>
            </a:p>
          </p:txBody>
        </p:sp>
        <p:sp>
          <p:nvSpPr>
            <p:cNvPr id="21" name="梯形 20">
              <a:extLst>
                <a:ext uri="{FF2B5EF4-FFF2-40B4-BE49-F238E27FC236}">
                  <a16:creationId xmlns:a16="http://schemas.microsoft.com/office/drawing/2014/main" id="{924896CB-D520-B7C0-EC4A-CF0499F9DFD6}"/>
                </a:ext>
              </a:extLst>
            </p:cNvPr>
            <p:cNvSpPr/>
            <p:nvPr/>
          </p:nvSpPr>
          <p:spPr>
            <a:xfrm rot="5400000">
              <a:off x="1394052" y="5391558"/>
              <a:ext cx="776066" cy="271785"/>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pic>
          <p:nvPicPr>
            <p:cNvPr id="22" name="图片 48">
              <a:extLst>
                <a:ext uri="{FF2B5EF4-FFF2-40B4-BE49-F238E27FC236}">
                  <a16:creationId xmlns:a16="http://schemas.microsoft.com/office/drawing/2014/main" id="{08DD93C4-BF17-A0BA-E498-10BF0D4DDB0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5" b="485"/>
            <a:stretch/>
          </p:blipFill>
          <p:spPr>
            <a:xfrm>
              <a:off x="644795" y="5252024"/>
              <a:ext cx="737446" cy="528831"/>
            </a:xfrm>
            <a:prstGeom prst="rect">
              <a:avLst/>
            </a:prstGeom>
          </p:spPr>
        </p:pic>
        <p:pic>
          <p:nvPicPr>
            <p:cNvPr id="23" name="图片 48">
              <a:extLst>
                <a:ext uri="{FF2B5EF4-FFF2-40B4-BE49-F238E27FC236}">
                  <a16:creationId xmlns:a16="http://schemas.microsoft.com/office/drawing/2014/main" id="{28779333-7433-1F80-B25D-26D746381CE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5" b="485"/>
            <a:stretch/>
          </p:blipFill>
          <p:spPr>
            <a:xfrm>
              <a:off x="601037" y="3068643"/>
              <a:ext cx="737446" cy="528831"/>
            </a:xfrm>
            <a:prstGeom prst="rect">
              <a:avLst/>
            </a:prstGeom>
          </p:spPr>
        </p:pic>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963AA534-7776-0BCF-82CB-A00127E2A91E}"/>
                    </a:ext>
                  </a:extLst>
                </p:cNvPr>
                <p:cNvSpPr txBox="1"/>
                <p:nvPr/>
              </p:nvSpPr>
              <p:spPr>
                <a:xfrm>
                  <a:off x="553676" y="2740423"/>
                  <a:ext cx="832167" cy="307777"/>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altLang="zh-CN" sz="1400" i="1" smtClean="0">
                            <a:solidFill>
                              <a:schemeClr val="accent6">
                                <a:lumMod val="75000"/>
                              </a:schemeClr>
                            </a:solidFill>
                            <a:latin typeface="Cambria Math" panose="02040503050406030204" pitchFamily="18" charset="0"/>
                            <a:cs typeface="Times New Roman" panose="02020603050405020304" pitchFamily="18" charset="0"/>
                          </a:rPr>
                          <m:t>𝑃𝑟𝑒𝑣𝑖𝑜𝑢𝑠</m:t>
                        </m:r>
                        <m:r>
                          <a:rPr lang="en-US" altLang="zh-CN" sz="1400" i="1" smtClean="0">
                            <a:solidFill>
                              <a:schemeClr val="accent6">
                                <a:lumMod val="75000"/>
                              </a:schemeClr>
                            </a:solidFill>
                            <a:latin typeface="Cambria Math" panose="02040503050406030204" pitchFamily="18" charset="0"/>
                            <a:cs typeface="Times New Roman" panose="02020603050405020304" pitchFamily="18" charset="0"/>
                          </a:rPr>
                          <m:t> </m:t>
                        </m:r>
                        <m:r>
                          <a:rPr lang="en-US" altLang="zh-CN" sz="1400" i="1" smtClean="0">
                            <a:solidFill>
                              <a:schemeClr val="accent6">
                                <a:lumMod val="75000"/>
                              </a:schemeClr>
                            </a:solidFill>
                            <a:latin typeface="Cambria Math" panose="02040503050406030204" pitchFamily="18" charset="0"/>
                            <a:cs typeface="Times New Roman" panose="02020603050405020304" pitchFamily="18" charset="0"/>
                          </a:rPr>
                          <m:t>𝑓𝑟𝑎𝑚𝑒</m:t>
                        </m:r>
                      </m:oMath>
                    </m:oMathPara>
                  </a14:m>
                  <a:endParaRPr lang="zh-CN" altLang="en-US" sz="1400" i="1" dirty="0">
                    <a:solidFill>
                      <a:schemeClr val="accent6">
                        <a:lumMod val="75000"/>
                      </a:schemeClr>
                    </a:solidFill>
                    <a:latin typeface="Times New Roman" panose="02020603050405020304" pitchFamily="18" charset="0"/>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963AA534-7776-0BCF-82CB-A00127E2A91E}"/>
                    </a:ext>
                  </a:extLst>
                </p:cNvPr>
                <p:cNvSpPr txBox="1">
                  <a:spLocks noRot="1" noChangeAspect="1" noMove="1" noResize="1" noEditPoints="1" noAdjustHandles="1" noChangeArrowheads="1" noChangeShapeType="1" noTextEdit="1"/>
                </p:cNvSpPr>
                <p:nvPr/>
              </p:nvSpPr>
              <p:spPr>
                <a:xfrm>
                  <a:off x="553676" y="2740423"/>
                  <a:ext cx="832167" cy="307777"/>
                </a:xfrm>
                <a:prstGeom prst="rect">
                  <a:avLst/>
                </a:prstGeom>
                <a:blipFill>
                  <a:blip r:embed="rId8"/>
                  <a:stretch>
                    <a:fillRect l="-29139" r="-245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A2F21156-8316-1036-0B8A-F7C16ED8FBDE}"/>
                    </a:ext>
                  </a:extLst>
                </p:cNvPr>
                <p:cNvSpPr txBox="1"/>
                <p:nvPr/>
              </p:nvSpPr>
              <p:spPr>
                <a:xfrm>
                  <a:off x="553677" y="4916077"/>
                  <a:ext cx="832167" cy="307777"/>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altLang="zh-CN" sz="1400" b="0" i="1" smtClean="0">
                            <a:solidFill>
                              <a:schemeClr val="accent1"/>
                            </a:solidFill>
                            <a:latin typeface="Cambria Math" panose="02040503050406030204" pitchFamily="18" charset="0"/>
                            <a:cs typeface="Times New Roman" panose="02020603050405020304" pitchFamily="18" charset="0"/>
                          </a:rPr>
                          <m:t>𝐶𝑢𝑟𝑟𝑒𝑛𝑡</m:t>
                        </m:r>
                        <m:r>
                          <a:rPr lang="en-US" altLang="zh-CN" sz="1400" i="1" smtClean="0">
                            <a:solidFill>
                              <a:schemeClr val="accent1"/>
                            </a:solidFill>
                            <a:latin typeface="Cambria Math" panose="02040503050406030204" pitchFamily="18" charset="0"/>
                            <a:cs typeface="Times New Roman" panose="02020603050405020304" pitchFamily="18" charset="0"/>
                          </a:rPr>
                          <m:t> </m:t>
                        </m:r>
                        <m:r>
                          <a:rPr lang="en-US" altLang="zh-CN" sz="1400" i="1" smtClean="0">
                            <a:solidFill>
                              <a:schemeClr val="accent1"/>
                            </a:solidFill>
                            <a:latin typeface="Cambria Math" panose="02040503050406030204" pitchFamily="18" charset="0"/>
                            <a:cs typeface="Times New Roman" panose="02020603050405020304" pitchFamily="18" charset="0"/>
                          </a:rPr>
                          <m:t>𝑓𝑟𝑎𝑚𝑒</m:t>
                        </m:r>
                      </m:oMath>
                    </m:oMathPara>
                  </a14:m>
                  <a:endParaRPr lang="zh-CN" altLang="en-US" sz="1400" i="1" dirty="0">
                    <a:solidFill>
                      <a:schemeClr val="accent1"/>
                    </a:solidFill>
                    <a:latin typeface="Times New Roman" panose="02020603050405020304" pitchFamily="18" charset="0"/>
                    <a:cs typeface="Times New Roman" panose="02020603050405020304" pitchFamily="18" charset="0"/>
                  </a:endParaRPr>
                </a:p>
              </p:txBody>
            </p:sp>
          </mc:Choice>
          <mc:Fallback xmlns="">
            <p:sp>
              <p:nvSpPr>
                <p:cNvPr id="25" name="文本框 24">
                  <a:extLst>
                    <a:ext uri="{FF2B5EF4-FFF2-40B4-BE49-F238E27FC236}">
                      <a16:creationId xmlns:a16="http://schemas.microsoft.com/office/drawing/2014/main" id="{A2F21156-8316-1036-0B8A-F7C16ED8FBDE}"/>
                    </a:ext>
                  </a:extLst>
                </p:cNvPr>
                <p:cNvSpPr txBox="1">
                  <a:spLocks noRot="1" noChangeAspect="1" noMove="1" noResize="1" noEditPoints="1" noAdjustHandles="1" noChangeArrowheads="1" noChangeShapeType="1" noTextEdit="1"/>
                </p:cNvSpPr>
                <p:nvPr/>
              </p:nvSpPr>
              <p:spPr>
                <a:xfrm>
                  <a:off x="553677" y="4916077"/>
                  <a:ext cx="832167" cy="307777"/>
                </a:xfrm>
                <a:prstGeom prst="rect">
                  <a:avLst/>
                </a:prstGeom>
                <a:blipFill>
                  <a:blip r:embed="rId9"/>
                  <a:stretch>
                    <a:fillRect l="-24503" r="-21192"/>
                  </a:stretch>
                </a:blipFill>
              </p:spPr>
              <p:txBody>
                <a:bodyPr/>
                <a:lstStyle/>
                <a:p>
                  <a:r>
                    <a:rPr lang="zh-CN" altLang="en-US">
                      <a:noFill/>
                    </a:rPr>
                    <a:t> </a:t>
                  </a:r>
                </a:p>
              </p:txBody>
            </p:sp>
          </mc:Fallback>
        </mc:AlternateContent>
        <p:sp>
          <p:nvSpPr>
            <p:cNvPr id="26" name="箭头: 下 25">
              <a:extLst>
                <a:ext uri="{FF2B5EF4-FFF2-40B4-BE49-F238E27FC236}">
                  <a16:creationId xmlns:a16="http://schemas.microsoft.com/office/drawing/2014/main" id="{C07E4AC5-83CF-A5A4-D3B5-5E18E48B241B}"/>
                </a:ext>
              </a:extLst>
            </p:cNvPr>
            <p:cNvSpPr/>
            <p:nvPr/>
          </p:nvSpPr>
          <p:spPr>
            <a:xfrm>
              <a:off x="888106" y="3999581"/>
              <a:ext cx="246951" cy="667107"/>
            </a:xfrm>
            <a:prstGeom prst="downArrow">
              <a:avLst>
                <a:gd name="adj1" fmla="val 50000"/>
                <a:gd name="adj2" fmla="val 9417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C567BEAE-0F66-E63D-CAAB-FC9CB343CBAB}"/>
                </a:ext>
              </a:extLst>
            </p:cNvPr>
            <p:cNvGrpSpPr/>
            <p:nvPr/>
          </p:nvGrpSpPr>
          <p:grpSpPr>
            <a:xfrm>
              <a:off x="3060974" y="2342130"/>
              <a:ext cx="633648" cy="313044"/>
              <a:chOff x="6157282" y="6181965"/>
              <a:chExt cx="633648" cy="313044"/>
            </a:xfrm>
          </p:grpSpPr>
          <p:sp>
            <p:nvSpPr>
              <p:cNvPr id="32" name="矩形 31">
                <a:extLst>
                  <a:ext uri="{FF2B5EF4-FFF2-40B4-BE49-F238E27FC236}">
                    <a16:creationId xmlns:a16="http://schemas.microsoft.com/office/drawing/2014/main" id="{B8508E1F-9CC2-D363-D287-408688BB17E7}"/>
                  </a:ext>
                </a:extLst>
              </p:cNvPr>
              <p:cNvSpPr/>
              <p:nvPr/>
            </p:nvSpPr>
            <p:spPr>
              <a:xfrm>
                <a:off x="6243010" y="6181965"/>
                <a:ext cx="547920" cy="313044"/>
              </a:xfrm>
              <a:prstGeom prst="rect">
                <a:avLst/>
              </a:prstGeom>
              <a:solidFill>
                <a:srgbClr val="92D050"/>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CEBD698A-2070-BD96-167D-1B14DE69F056}"/>
                      </a:ext>
                    </a:extLst>
                  </p:cNvPr>
                  <p:cNvSpPr txBox="1"/>
                  <p:nvPr/>
                </p:nvSpPr>
                <p:spPr>
                  <a:xfrm>
                    <a:off x="6157282" y="6201729"/>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𝑃𝐷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𝐵</m:t>
                              </m:r>
                            </m:e>
                            <m:sub>
                              <m:r>
                                <a:rPr lang="en-US" altLang="zh-CN" sz="1160" b="0" i="1" smtClean="0">
                                  <a:latin typeface="Cambria Math" panose="02040503050406030204" pitchFamily="18" charset="0"/>
                                  <a:cs typeface="Times New Roman" panose="02020603050405020304" pitchFamily="18" charset="0"/>
                                </a:rPr>
                                <m:t>𝑀</m:t>
                              </m:r>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171" name="文本框 170">
                    <a:extLst>
                      <a:ext uri="{FF2B5EF4-FFF2-40B4-BE49-F238E27FC236}">
                        <a16:creationId xmlns:a16="http://schemas.microsoft.com/office/drawing/2014/main" id="{CE010A60-952B-4C99-8A4B-E863EEED7587}"/>
                      </a:ext>
                    </a:extLst>
                  </p:cNvPr>
                  <p:cNvSpPr txBox="1">
                    <a:spLocks noRot="1" noChangeAspect="1" noMove="1" noResize="1" noEditPoints="1" noAdjustHandles="1" noChangeArrowheads="1" noChangeShapeType="1" noTextEdit="1"/>
                  </p:cNvSpPr>
                  <p:nvPr/>
                </p:nvSpPr>
                <p:spPr>
                  <a:xfrm>
                    <a:off x="6157282" y="6201729"/>
                    <a:ext cx="573933" cy="270843"/>
                  </a:xfrm>
                  <a:prstGeom prst="rect">
                    <a:avLst/>
                  </a:prstGeom>
                  <a:blipFill>
                    <a:blip r:embed="rId13"/>
                    <a:stretch>
                      <a:fillRect r="-13830"/>
                    </a:stretch>
                  </a:blipFill>
                </p:spPr>
                <p:txBody>
                  <a:bodyPr/>
                  <a:lstStyle/>
                  <a:p>
                    <a:r>
                      <a:rPr lang="zh-CN" altLang="en-US">
                        <a:noFill/>
                      </a:rPr>
                      <a:t> </a:t>
                    </a:r>
                  </a:p>
                </p:txBody>
              </p:sp>
            </mc:Fallback>
          </mc:AlternateContent>
        </p:grpSp>
        <p:grpSp>
          <p:nvGrpSpPr>
            <p:cNvPr id="34" name="组合 33">
              <a:extLst>
                <a:ext uri="{FF2B5EF4-FFF2-40B4-BE49-F238E27FC236}">
                  <a16:creationId xmlns:a16="http://schemas.microsoft.com/office/drawing/2014/main" id="{221969C3-C649-192A-263D-834312ED48AF}"/>
                </a:ext>
              </a:extLst>
            </p:cNvPr>
            <p:cNvGrpSpPr/>
            <p:nvPr/>
          </p:nvGrpSpPr>
          <p:grpSpPr>
            <a:xfrm>
              <a:off x="2474801" y="4585954"/>
              <a:ext cx="593240" cy="313044"/>
              <a:chOff x="6243010" y="6181965"/>
              <a:chExt cx="593240" cy="313044"/>
            </a:xfrm>
          </p:grpSpPr>
          <p:sp>
            <p:nvSpPr>
              <p:cNvPr id="36" name="矩形 35">
                <a:extLst>
                  <a:ext uri="{FF2B5EF4-FFF2-40B4-BE49-F238E27FC236}">
                    <a16:creationId xmlns:a16="http://schemas.microsoft.com/office/drawing/2014/main" id="{2279D010-A1C7-C575-290B-6D7515E68B63}"/>
                  </a:ext>
                </a:extLst>
              </p:cNvPr>
              <p:cNvSpPr/>
              <p:nvPr/>
            </p:nvSpPr>
            <p:spPr>
              <a:xfrm>
                <a:off x="6243010" y="6181965"/>
                <a:ext cx="547920" cy="313044"/>
              </a:xfrm>
              <a:prstGeom prst="rect">
                <a:avLst/>
              </a:prstGeom>
              <a:solidFill>
                <a:srgbClr val="92D050"/>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CF689FDD-3F69-279B-8887-A75EE09EF101}"/>
                      </a:ext>
                    </a:extLst>
                  </p:cNvPr>
                  <p:cNvSpPr txBox="1"/>
                  <p:nvPr/>
                </p:nvSpPr>
                <p:spPr>
                  <a:xfrm>
                    <a:off x="6262317" y="6193315"/>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𝑃𝐷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𝐵</m:t>
                              </m:r>
                            </m:e>
                            <m:sub>
                              <m:r>
                                <a:rPr lang="en-US" altLang="zh-CN" sz="1160" b="0" i="1" smtClean="0">
                                  <a:latin typeface="Cambria Math" panose="02040503050406030204" pitchFamily="18" charset="0"/>
                                  <a:cs typeface="Times New Roman" panose="02020603050405020304" pitchFamily="18" charset="0"/>
                                </a:rPr>
                                <m:t>𝑀</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174" name="文本框 173">
                    <a:extLst>
                      <a:ext uri="{FF2B5EF4-FFF2-40B4-BE49-F238E27FC236}">
                        <a16:creationId xmlns:a16="http://schemas.microsoft.com/office/drawing/2014/main" id="{5EA0F4CC-5B7E-4962-AFA2-6B23D2F052E8}"/>
                      </a:ext>
                    </a:extLst>
                  </p:cNvPr>
                  <p:cNvSpPr txBox="1">
                    <a:spLocks noRot="1" noChangeAspect="1" noMove="1" noResize="1" noEditPoints="1" noAdjustHandles="1" noChangeArrowheads="1" noChangeShapeType="1" noTextEdit="1"/>
                  </p:cNvSpPr>
                  <p:nvPr/>
                </p:nvSpPr>
                <p:spPr>
                  <a:xfrm>
                    <a:off x="6262317" y="6193315"/>
                    <a:ext cx="573933" cy="270843"/>
                  </a:xfrm>
                  <a:prstGeom prst="rect">
                    <a:avLst/>
                  </a:prstGeom>
                  <a:blipFill>
                    <a:blip r:embed="rId14"/>
                    <a:stretch>
                      <a:fillRect/>
                    </a:stretch>
                  </a:blipFill>
                </p:spPr>
                <p:txBody>
                  <a:bodyPr/>
                  <a:lstStyle/>
                  <a:p>
                    <a:r>
                      <a:rPr lang="zh-CN" altLang="en-US">
                        <a:noFill/>
                      </a:rPr>
                      <a:t> </a:t>
                    </a:r>
                  </a:p>
                </p:txBody>
              </p:sp>
            </mc:Fallback>
          </mc:AlternateContent>
        </p:grpSp>
        <p:grpSp>
          <p:nvGrpSpPr>
            <p:cNvPr id="38" name="组合 37">
              <a:extLst>
                <a:ext uri="{FF2B5EF4-FFF2-40B4-BE49-F238E27FC236}">
                  <a16:creationId xmlns:a16="http://schemas.microsoft.com/office/drawing/2014/main" id="{4FDB705C-4898-2D22-9A68-67E3125F12F1}"/>
                </a:ext>
              </a:extLst>
            </p:cNvPr>
            <p:cNvGrpSpPr/>
            <p:nvPr/>
          </p:nvGrpSpPr>
          <p:grpSpPr>
            <a:xfrm>
              <a:off x="2476710" y="5401496"/>
              <a:ext cx="579357" cy="313044"/>
              <a:chOff x="5814679" y="5697337"/>
              <a:chExt cx="579357" cy="313044"/>
            </a:xfrm>
          </p:grpSpPr>
          <p:sp>
            <p:nvSpPr>
              <p:cNvPr id="39" name="矩形 38">
                <a:extLst>
                  <a:ext uri="{FF2B5EF4-FFF2-40B4-BE49-F238E27FC236}">
                    <a16:creationId xmlns:a16="http://schemas.microsoft.com/office/drawing/2014/main" id="{22CE702A-4291-B166-8B1D-D139EB2B123C}"/>
                  </a:ext>
                </a:extLst>
              </p:cNvPr>
              <p:cNvSpPr/>
              <p:nvPr/>
            </p:nvSpPr>
            <p:spPr>
              <a:xfrm>
                <a:off x="5814679" y="5697337"/>
                <a:ext cx="547920" cy="313044"/>
              </a:xfrm>
              <a:prstGeom prst="rect">
                <a:avLst/>
              </a:prstGeom>
              <a:solidFill>
                <a:srgbClr val="9966FF"/>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737B2787-B4BF-32CD-8FF0-0FB4081457BE}"/>
                      </a:ext>
                    </a:extLst>
                  </p:cNvPr>
                  <p:cNvSpPr txBox="1"/>
                  <p:nvPr/>
                </p:nvSpPr>
                <p:spPr>
                  <a:xfrm>
                    <a:off x="5820103" y="5709308"/>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𝐿𝑅</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𝐵</m:t>
                              </m:r>
                            </m:e>
                            <m:sub>
                              <m:r>
                                <a:rPr lang="en-US" altLang="zh-CN" sz="1160" b="0" i="1" smtClean="0">
                                  <a:latin typeface="Cambria Math" panose="02040503050406030204" pitchFamily="18" charset="0"/>
                                  <a:cs typeface="Times New Roman" panose="02020603050405020304" pitchFamily="18" charset="0"/>
                                </a:rPr>
                                <m:t>𝑀</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176" name="文本框 175">
                    <a:extLst>
                      <a:ext uri="{FF2B5EF4-FFF2-40B4-BE49-F238E27FC236}">
                        <a16:creationId xmlns:a16="http://schemas.microsoft.com/office/drawing/2014/main" id="{441F9397-C9EC-4060-B87D-8FBB13FDC905}"/>
                      </a:ext>
                    </a:extLst>
                  </p:cNvPr>
                  <p:cNvSpPr txBox="1">
                    <a:spLocks noRot="1" noChangeAspect="1" noMove="1" noResize="1" noEditPoints="1" noAdjustHandles="1" noChangeArrowheads="1" noChangeShapeType="1" noTextEdit="1"/>
                  </p:cNvSpPr>
                  <p:nvPr/>
                </p:nvSpPr>
                <p:spPr>
                  <a:xfrm>
                    <a:off x="5820103" y="5709308"/>
                    <a:ext cx="573933" cy="270843"/>
                  </a:xfrm>
                  <a:prstGeom prst="rect">
                    <a:avLst/>
                  </a:prstGeom>
                  <a:blipFill>
                    <a:blip r:embed="rId15"/>
                    <a:stretch>
                      <a:fillRect/>
                    </a:stretch>
                  </a:blipFill>
                </p:spPr>
                <p:txBody>
                  <a:bodyPr/>
                  <a:lstStyle/>
                  <a:p>
                    <a:r>
                      <a:rPr lang="zh-CN" altLang="en-US">
                        <a:noFill/>
                      </a:rPr>
                      <a:t> </a:t>
                    </a:r>
                  </a:p>
                </p:txBody>
              </p:sp>
            </mc:Fallback>
          </mc:AlternateContent>
        </p:grpSp>
        <p:grpSp>
          <p:nvGrpSpPr>
            <p:cNvPr id="41" name="组合 40">
              <a:extLst>
                <a:ext uri="{FF2B5EF4-FFF2-40B4-BE49-F238E27FC236}">
                  <a16:creationId xmlns:a16="http://schemas.microsoft.com/office/drawing/2014/main" id="{6BA8E62A-3241-0F09-3206-FC7C55DB1B63}"/>
                </a:ext>
              </a:extLst>
            </p:cNvPr>
            <p:cNvGrpSpPr/>
            <p:nvPr/>
          </p:nvGrpSpPr>
          <p:grpSpPr>
            <a:xfrm>
              <a:off x="3087524" y="3059181"/>
              <a:ext cx="601526" cy="313044"/>
              <a:chOff x="5761073" y="5697337"/>
              <a:chExt cx="601526" cy="313044"/>
            </a:xfrm>
          </p:grpSpPr>
          <p:sp>
            <p:nvSpPr>
              <p:cNvPr id="42" name="矩形 41">
                <a:extLst>
                  <a:ext uri="{FF2B5EF4-FFF2-40B4-BE49-F238E27FC236}">
                    <a16:creationId xmlns:a16="http://schemas.microsoft.com/office/drawing/2014/main" id="{62A51698-04DE-0F13-6B65-73027D2C8368}"/>
                  </a:ext>
                </a:extLst>
              </p:cNvPr>
              <p:cNvSpPr/>
              <p:nvPr/>
            </p:nvSpPr>
            <p:spPr>
              <a:xfrm>
                <a:off x="5814679" y="5697337"/>
                <a:ext cx="547920" cy="313044"/>
              </a:xfrm>
              <a:prstGeom prst="rect">
                <a:avLst/>
              </a:prstGeom>
              <a:solidFill>
                <a:srgbClr val="9966FF"/>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8E633EC7-0BB7-6159-F6A5-31C451FE3133}"/>
                      </a:ext>
                    </a:extLst>
                  </p:cNvPr>
                  <p:cNvSpPr txBox="1"/>
                  <p:nvPr/>
                </p:nvSpPr>
                <p:spPr>
                  <a:xfrm>
                    <a:off x="5761073" y="571055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𝐿𝑅</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𝐵</m:t>
                              </m:r>
                            </m:e>
                            <m:sub>
                              <m:r>
                                <a:rPr lang="en-US" altLang="zh-CN" sz="1160" b="0" i="1" smtClean="0">
                                  <a:latin typeface="Cambria Math" panose="02040503050406030204" pitchFamily="18" charset="0"/>
                                  <a:cs typeface="Times New Roman" panose="02020603050405020304" pitchFamily="18" charset="0"/>
                                </a:rPr>
                                <m:t>𝑀</m:t>
                              </m:r>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179" name="文本框 178">
                    <a:extLst>
                      <a:ext uri="{FF2B5EF4-FFF2-40B4-BE49-F238E27FC236}">
                        <a16:creationId xmlns:a16="http://schemas.microsoft.com/office/drawing/2014/main" id="{E6E852F8-9A16-4DF8-81D5-B1663E78B136}"/>
                      </a:ext>
                    </a:extLst>
                  </p:cNvPr>
                  <p:cNvSpPr txBox="1">
                    <a:spLocks noRot="1" noChangeAspect="1" noMove="1" noResize="1" noEditPoints="1" noAdjustHandles="1" noChangeArrowheads="1" noChangeShapeType="1" noTextEdit="1"/>
                  </p:cNvSpPr>
                  <p:nvPr/>
                </p:nvSpPr>
                <p:spPr>
                  <a:xfrm>
                    <a:off x="5761073" y="5710557"/>
                    <a:ext cx="573933" cy="270843"/>
                  </a:xfrm>
                  <a:prstGeom prst="rect">
                    <a:avLst/>
                  </a:prstGeom>
                  <a:blipFill>
                    <a:blip r:embed="rId16"/>
                    <a:stretch>
                      <a:fillRect r="-9474"/>
                    </a:stretch>
                  </a:blipFill>
                </p:spPr>
                <p:txBody>
                  <a:bodyPr/>
                  <a:lstStyle/>
                  <a:p>
                    <a:r>
                      <a:rPr lang="zh-CN" altLang="en-US">
                        <a:noFill/>
                      </a:rPr>
                      <a:t> </a:t>
                    </a:r>
                  </a:p>
                </p:txBody>
              </p:sp>
            </mc:Fallback>
          </mc:AlternateContent>
        </p:grpSp>
        <p:pic>
          <p:nvPicPr>
            <p:cNvPr id="44" name="图片 43">
              <a:extLst>
                <a:ext uri="{FF2B5EF4-FFF2-40B4-BE49-F238E27FC236}">
                  <a16:creationId xmlns:a16="http://schemas.microsoft.com/office/drawing/2014/main" id="{C0783DAD-EB18-D2B3-7765-BB74DC60AD1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5961" t="3813" r="54705" b="48483"/>
            <a:stretch/>
          </p:blipFill>
          <p:spPr>
            <a:xfrm>
              <a:off x="3617217" y="4585062"/>
              <a:ext cx="460530" cy="421277"/>
            </a:xfrm>
            <a:prstGeom prst="rect">
              <a:avLst/>
            </a:prstGeom>
          </p:spPr>
        </p:pic>
        <p:sp>
          <p:nvSpPr>
            <p:cNvPr id="45" name="箭头: 右 44">
              <a:extLst>
                <a:ext uri="{FF2B5EF4-FFF2-40B4-BE49-F238E27FC236}">
                  <a16:creationId xmlns:a16="http://schemas.microsoft.com/office/drawing/2014/main" id="{AAD1DD96-95DE-88C3-0BC7-AF9BB82CA65A}"/>
                </a:ext>
              </a:extLst>
            </p:cNvPr>
            <p:cNvSpPr/>
            <p:nvPr/>
          </p:nvSpPr>
          <p:spPr>
            <a:xfrm>
              <a:off x="3020934" y="4716962"/>
              <a:ext cx="578323" cy="115544"/>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46" name="箭头: 右 45">
              <a:extLst>
                <a:ext uri="{FF2B5EF4-FFF2-40B4-BE49-F238E27FC236}">
                  <a16:creationId xmlns:a16="http://schemas.microsoft.com/office/drawing/2014/main" id="{D3CC7B45-BC73-943E-B40B-E28A581E2EAE}"/>
                </a:ext>
              </a:extLst>
            </p:cNvPr>
            <p:cNvSpPr/>
            <p:nvPr/>
          </p:nvSpPr>
          <p:spPr>
            <a:xfrm rot="5400000">
              <a:off x="3683390" y="5121504"/>
              <a:ext cx="328184" cy="83393"/>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pic>
          <p:nvPicPr>
            <p:cNvPr id="47" name="图片 46">
              <a:extLst>
                <a:ext uri="{FF2B5EF4-FFF2-40B4-BE49-F238E27FC236}">
                  <a16:creationId xmlns:a16="http://schemas.microsoft.com/office/drawing/2014/main" id="{7C8AFEF2-1026-741D-6BFB-CF2F70A54342}"/>
                </a:ext>
              </a:extLst>
            </p:cNvPr>
            <p:cNvPicPr>
              <a:picLocks noChangeAspect="1"/>
            </p:cNvPicPr>
            <p:nvPr/>
          </p:nvPicPr>
          <p:blipFill rotWithShape="1">
            <a:blip r:embed="rId18">
              <a:extLst>
                <a:ext uri="{28A0092B-C50C-407E-A947-70E740481C1C}">
                  <a14:useLocalDpi xmlns:a14="http://schemas.microsoft.com/office/drawing/2010/main" val="0"/>
                </a:ext>
              </a:extLst>
            </a:blip>
            <a:srcRect l="376" r="376"/>
            <a:stretch/>
          </p:blipFill>
          <p:spPr>
            <a:xfrm>
              <a:off x="3627485" y="5319543"/>
              <a:ext cx="460530" cy="421277"/>
            </a:xfrm>
            <a:prstGeom prst="rect">
              <a:avLst/>
            </a:prstGeom>
          </p:spPr>
        </p:pic>
        <p:sp>
          <p:nvSpPr>
            <p:cNvPr id="48" name="箭头: 右 47">
              <a:extLst>
                <a:ext uri="{FF2B5EF4-FFF2-40B4-BE49-F238E27FC236}">
                  <a16:creationId xmlns:a16="http://schemas.microsoft.com/office/drawing/2014/main" id="{37EE099A-F237-6FCD-3E7E-280437C4B667}"/>
                </a:ext>
              </a:extLst>
            </p:cNvPr>
            <p:cNvSpPr/>
            <p:nvPr/>
          </p:nvSpPr>
          <p:spPr>
            <a:xfrm>
              <a:off x="3026360" y="5546380"/>
              <a:ext cx="572898" cy="101159"/>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49" name="箭头: 右 48">
              <a:extLst>
                <a:ext uri="{FF2B5EF4-FFF2-40B4-BE49-F238E27FC236}">
                  <a16:creationId xmlns:a16="http://schemas.microsoft.com/office/drawing/2014/main" id="{020DE983-EE85-1E0F-AD50-E23B04DE3BEE}"/>
                </a:ext>
              </a:extLst>
            </p:cNvPr>
            <p:cNvSpPr/>
            <p:nvPr/>
          </p:nvSpPr>
          <p:spPr>
            <a:xfrm>
              <a:off x="4095180" y="5533152"/>
              <a:ext cx="447523" cy="114387"/>
            </a:xfrm>
            <a:prstGeom prst="rightArrow">
              <a:avLst>
                <a:gd name="adj1" fmla="val 50000"/>
                <a:gd name="adj2" fmla="val 1072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50" name="文本框 49">
              <a:extLst>
                <a:ext uri="{FF2B5EF4-FFF2-40B4-BE49-F238E27FC236}">
                  <a16:creationId xmlns:a16="http://schemas.microsoft.com/office/drawing/2014/main" id="{00C5C255-3293-D713-FC8F-BDDF0E909DBD}"/>
                </a:ext>
              </a:extLst>
            </p:cNvPr>
            <p:cNvSpPr txBox="1"/>
            <p:nvPr/>
          </p:nvSpPr>
          <p:spPr>
            <a:xfrm>
              <a:off x="2208205" y="4086541"/>
              <a:ext cx="2237770" cy="270843"/>
            </a:xfrm>
            <a:prstGeom prst="rect">
              <a:avLst/>
            </a:prstGeom>
            <a:noFill/>
          </p:spPr>
          <p:txBody>
            <a:bodyPr wrap="square" rtlCol="0">
              <a:spAutoFit/>
            </a:bodyPr>
            <a:lstStyle/>
            <a:p>
              <a:r>
                <a:rPr lang="en-US" altLang="zh-CN" sz="1160" dirty="0">
                  <a:latin typeface="Times New Roman" panose="02020603050405020304" pitchFamily="18" charset="0"/>
                  <a:cs typeface="Times New Roman" panose="02020603050405020304" pitchFamily="18" charset="0"/>
                </a:rPr>
                <a:t>Gesture Recognition Module M</a:t>
              </a:r>
              <a:endParaRPr lang="zh-CN" altLang="en-US" sz="1160" dirty="0">
                <a:latin typeface="Times New Roman" panose="02020603050405020304" pitchFamily="18" charset="0"/>
                <a:cs typeface="Times New Roman" panose="02020603050405020304" pitchFamily="18" charset="0"/>
              </a:endParaRPr>
            </a:p>
          </p:txBody>
        </p:sp>
        <p:cxnSp>
          <p:nvCxnSpPr>
            <p:cNvPr id="51" name="直接箭头连接符 50">
              <a:extLst>
                <a:ext uri="{FF2B5EF4-FFF2-40B4-BE49-F238E27FC236}">
                  <a16:creationId xmlns:a16="http://schemas.microsoft.com/office/drawing/2014/main" id="{618692F7-C3B5-5936-1D78-3FDB232235ED}"/>
                </a:ext>
              </a:extLst>
            </p:cNvPr>
            <p:cNvCxnSpPr>
              <a:cxnSpLocks/>
            </p:cNvCxnSpPr>
            <p:nvPr/>
          </p:nvCxnSpPr>
          <p:spPr>
            <a:xfrm>
              <a:off x="2849133" y="5078792"/>
              <a:ext cx="0" cy="242228"/>
            </a:xfrm>
            <a:prstGeom prst="straightConnector1">
              <a:avLst/>
            </a:prstGeom>
            <a:ln w="38100">
              <a:solidFill>
                <a:schemeClr val="tx1"/>
              </a:solidFill>
              <a:prstDash val="sysDot"/>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A1B237B7-12A9-AA0B-8AE4-63C193E0AF09}"/>
                </a:ext>
              </a:extLst>
            </p:cNvPr>
            <p:cNvCxnSpPr>
              <a:cxnSpLocks/>
            </p:cNvCxnSpPr>
            <p:nvPr/>
          </p:nvCxnSpPr>
          <p:spPr>
            <a:xfrm flipH="1" flipV="1">
              <a:off x="2820347" y="5095809"/>
              <a:ext cx="1037404" cy="9972"/>
            </a:xfrm>
            <a:prstGeom prst="straightConnector1">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A778E378-FED6-BE70-F7CB-E32D86C56606}"/>
                </a:ext>
              </a:extLst>
            </p:cNvPr>
            <p:cNvSpPr/>
            <p:nvPr/>
          </p:nvSpPr>
          <p:spPr>
            <a:xfrm>
              <a:off x="2264553" y="1865595"/>
              <a:ext cx="2118391" cy="1935704"/>
            </a:xfrm>
            <a:prstGeom prst="rect">
              <a:avLst/>
            </a:prstGeom>
            <a:solidFill>
              <a:srgbClr val="CCECFF"/>
            </a:solidFill>
            <a:ln w="1905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grpSp>
          <p:nvGrpSpPr>
            <p:cNvPr id="54" name="组合 53">
              <a:extLst>
                <a:ext uri="{FF2B5EF4-FFF2-40B4-BE49-F238E27FC236}">
                  <a16:creationId xmlns:a16="http://schemas.microsoft.com/office/drawing/2014/main" id="{FF9EAEC4-795E-E803-DF04-166A36841B30}"/>
                </a:ext>
              </a:extLst>
            </p:cNvPr>
            <p:cNvGrpSpPr/>
            <p:nvPr/>
          </p:nvGrpSpPr>
          <p:grpSpPr>
            <a:xfrm>
              <a:off x="2481966" y="2431126"/>
              <a:ext cx="593240" cy="313044"/>
              <a:chOff x="6243010" y="6181965"/>
              <a:chExt cx="593240" cy="313044"/>
            </a:xfrm>
          </p:grpSpPr>
          <p:sp>
            <p:nvSpPr>
              <p:cNvPr id="55" name="矩形 54">
                <a:extLst>
                  <a:ext uri="{FF2B5EF4-FFF2-40B4-BE49-F238E27FC236}">
                    <a16:creationId xmlns:a16="http://schemas.microsoft.com/office/drawing/2014/main" id="{B99149F4-F596-6497-F285-469A332BC162}"/>
                  </a:ext>
                </a:extLst>
              </p:cNvPr>
              <p:cNvSpPr/>
              <p:nvPr/>
            </p:nvSpPr>
            <p:spPr>
              <a:xfrm>
                <a:off x="6243010" y="6181965"/>
                <a:ext cx="547920" cy="313044"/>
              </a:xfrm>
              <a:prstGeom prst="rect">
                <a:avLst/>
              </a:prstGeom>
              <a:solidFill>
                <a:srgbClr val="92D050"/>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EC76B329-6D15-CAB5-2602-2560824FC569}"/>
                      </a:ext>
                    </a:extLst>
                  </p:cNvPr>
                  <p:cNvSpPr txBox="1"/>
                  <p:nvPr/>
                </p:nvSpPr>
                <p:spPr>
                  <a:xfrm>
                    <a:off x="6262317" y="6193315"/>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𝑃𝐷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𝐵</m:t>
                              </m:r>
                            </m:e>
                            <m:sub>
                              <m:r>
                                <a:rPr lang="en-US" altLang="zh-CN" sz="1160" b="0" i="1" smtClean="0">
                                  <a:latin typeface="Cambria Math" panose="02040503050406030204" pitchFamily="18" charset="0"/>
                                  <a:cs typeface="Times New Roman" panose="02020603050405020304" pitchFamily="18" charset="0"/>
                                </a:rPr>
                                <m:t>𝑀</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200" name="文本框 199">
                    <a:extLst>
                      <a:ext uri="{FF2B5EF4-FFF2-40B4-BE49-F238E27FC236}">
                        <a16:creationId xmlns:a16="http://schemas.microsoft.com/office/drawing/2014/main" id="{A048D4FD-7412-4250-B7A7-3431C0E599B9}"/>
                      </a:ext>
                    </a:extLst>
                  </p:cNvPr>
                  <p:cNvSpPr txBox="1">
                    <a:spLocks noRot="1" noChangeAspect="1" noMove="1" noResize="1" noEditPoints="1" noAdjustHandles="1" noChangeArrowheads="1" noChangeShapeType="1" noTextEdit="1"/>
                  </p:cNvSpPr>
                  <p:nvPr/>
                </p:nvSpPr>
                <p:spPr>
                  <a:xfrm>
                    <a:off x="6262317" y="6193315"/>
                    <a:ext cx="573933" cy="270843"/>
                  </a:xfrm>
                  <a:prstGeom prst="rect">
                    <a:avLst/>
                  </a:prstGeom>
                  <a:blipFill>
                    <a:blip r:embed="rId19"/>
                    <a:stretch>
                      <a:fillRect/>
                    </a:stretch>
                  </a:blipFill>
                </p:spPr>
                <p:txBody>
                  <a:bodyPr/>
                  <a:lstStyle/>
                  <a:p>
                    <a:r>
                      <a:rPr lang="zh-CN" altLang="en-US">
                        <a:noFill/>
                      </a:rPr>
                      <a:t> </a:t>
                    </a:r>
                  </a:p>
                </p:txBody>
              </p:sp>
            </mc:Fallback>
          </mc:AlternateContent>
        </p:grpSp>
        <p:grpSp>
          <p:nvGrpSpPr>
            <p:cNvPr id="57" name="组合 56">
              <a:extLst>
                <a:ext uri="{FF2B5EF4-FFF2-40B4-BE49-F238E27FC236}">
                  <a16:creationId xmlns:a16="http://schemas.microsoft.com/office/drawing/2014/main" id="{2E00334E-7C2E-83C6-817E-70FB12DBA0CA}"/>
                </a:ext>
              </a:extLst>
            </p:cNvPr>
            <p:cNvGrpSpPr/>
            <p:nvPr/>
          </p:nvGrpSpPr>
          <p:grpSpPr>
            <a:xfrm>
              <a:off x="2483875" y="3246668"/>
              <a:ext cx="579357" cy="313044"/>
              <a:chOff x="5814679" y="5697337"/>
              <a:chExt cx="579357" cy="313044"/>
            </a:xfrm>
          </p:grpSpPr>
          <p:sp>
            <p:nvSpPr>
              <p:cNvPr id="58" name="矩形 57">
                <a:extLst>
                  <a:ext uri="{FF2B5EF4-FFF2-40B4-BE49-F238E27FC236}">
                    <a16:creationId xmlns:a16="http://schemas.microsoft.com/office/drawing/2014/main" id="{F3BF3BAF-9939-92B5-20D8-E3E294FE1C87}"/>
                  </a:ext>
                </a:extLst>
              </p:cNvPr>
              <p:cNvSpPr/>
              <p:nvPr/>
            </p:nvSpPr>
            <p:spPr>
              <a:xfrm>
                <a:off x="5814679" y="5697337"/>
                <a:ext cx="547920" cy="313044"/>
              </a:xfrm>
              <a:prstGeom prst="rect">
                <a:avLst/>
              </a:prstGeom>
              <a:solidFill>
                <a:srgbClr val="9966FF"/>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9522B1AC-7E64-812C-680A-1D50DC9FD419}"/>
                      </a:ext>
                    </a:extLst>
                  </p:cNvPr>
                  <p:cNvSpPr txBox="1"/>
                  <p:nvPr/>
                </p:nvSpPr>
                <p:spPr>
                  <a:xfrm>
                    <a:off x="5820103" y="5709308"/>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𝐿𝑅</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𝐵</m:t>
                              </m:r>
                            </m:e>
                            <m:sub>
                              <m:r>
                                <a:rPr lang="en-US" altLang="zh-CN" sz="1160" b="0" i="1" smtClean="0">
                                  <a:latin typeface="Cambria Math" panose="02040503050406030204" pitchFamily="18" charset="0"/>
                                  <a:cs typeface="Times New Roman" panose="02020603050405020304" pitchFamily="18" charset="0"/>
                                </a:rPr>
                                <m:t>𝑀</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203" name="文本框 202">
                    <a:extLst>
                      <a:ext uri="{FF2B5EF4-FFF2-40B4-BE49-F238E27FC236}">
                        <a16:creationId xmlns:a16="http://schemas.microsoft.com/office/drawing/2014/main" id="{DD4A4EE3-33DC-4FF3-8524-A31C53BF971E}"/>
                      </a:ext>
                    </a:extLst>
                  </p:cNvPr>
                  <p:cNvSpPr txBox="1">
                    <a:spLocks noRot="1" noChangeAspect="1" noMove="1" noResize="1" noEditPoints="1" noAdjustHandles="1" noChangeArrowheads="1" noChangeShapeType="1" noTextEdit="1"/>
                  </p:cNvSpPr>
                  <p:nvPr/>
                </p:nvSpPr>
                <p:spPr>
                  <a:xfrm>
                    <a:off x="5820103" y="5709308"/>
                    <a:ext cx="573933" cy="270843"/>
                  </a:xfrm>
                  <a:prstGeom prst="rect">
                    <a:avLst/>
                  </a:prstGeom>
                  <a:blipFill>
                    <a:blip r:embed="rId20"/>
                    <a:stretch>
                      <a:fillRect/>
                    </a:stretch>
                  </a:blipFill>
                </p:spPr>
                <p:txBody>
                  <a:bodyPr/>
                  <a:lstStyle/>
                  <a:p>
                    <a:r>
                      <a:rPr lang="zh-CN" altLang="en-US">
                        <a:noFill/>
                      </a:rPr>
                      <a:t> </a:t>
                    </a:r>
                  </a:p>
                </p:txBody>
              </p:sp>
            </mc:Fallback>
          </mc:AlternateContent>
        </p:grpSp>
        <p:pic>
          <p:nvPicPr>
            <p:cNvPr id="60" name="图片 59">
              <a:extLst>
                <a:ext uri="{FF2B5EF4-FFF2-40B4-BE49-F238E27FC236}">
                  <a16:creationId xmlns:a16="http://schemas.microsoft.com/office/drawing/2014/main" id="{BE67A5EC-375B-7412-CB7E-3DEC0952C6F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5961" t="3813" r="54705" b="48483"/>
            <a:stretch/>
          </p:blipFill>
          <p:spPr>
            <a:xfrm>
              <a:off x="3624382" y="2430234"/>
              <a:ext cx="460530" cy="421277"/>
            </a:xfrm>
            <a:prstGeom prst="rect">
              <a:avLst/>
            </a:prstGeom>
          </p:spPr>
        </p:pic>
        <p:sp>
          <p:nvSpPr>
            <p:cNvPr id="61" name="箭头: 右 60">
              <a:extLst>
                <a:ext uri="{FF2B5EF4-FFF2-40B4-BE49-F238E27FC236}">
                  <a16:creationId xmlns:a16="http://schemas.microsoft.com/office/drawing/2014/main" id="{63E26DF2-779F-853D-C7B7-194B0A2D03AE}"/>
                </a:ext>
              </a:extLst>
            </p:cNvPr>
            <p:cNvSpPr/>
            <p:nvPr/>
          </p:nvSpPr>
          <p:spPr>
            <a:xfrm>
              <a:off x="3028099" y="2562134"/>
              <a:ext cx="578323" cy="115544"/>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62" name="箭头: 右 61">
              <a:extLst>
                <a:ext uri="{FF2B5EF4-FFF2-40B4-BE49-F238E27FC236}">
                  <a16:creationId xmlns:a16="http://schemas.microsoft.com/office/drawing/2014/main" id="{F3283B00-151A-6067-FA6C-A8EAF1B2F0E7}"/>
                </a:ext>
              </a:extLst>
            </p:cNvPr>
            <p:cNvSpPr/>
            <p:nvPr/>
          </p:nvSpPr>
          <p:spPr>
            <a:xfrm rot="5400000">
              <a:off x="3690555" y="2966676"/>
              <a:ext cx="328184" cy="83393"/>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pic>
          <p:nvPicPr>
            <p:cNvPr id="63" name="图片 62">
              <a:extLst>
                <a:ext uri="{FF2B5EF4-FFF2-40B4-BE49-F238E27FC236}">
                  <a16:creationId xmlns:a16="http://schemas.microsoft.com/office/drawing/2014/main" id="{CCE6949A-892E-4889-AD9A-101186646830}"/>
                </a:ext>
              </a:extLst>
            </p:cNvPr>
            <p:cNvPicPr>
              <a:picLocks noChangeAspect="1"/>
            </p:cNvPicPr>
            <p:nvPr/>
          </p:nvPicPr>
          <p:blipFill rotWithShape="1">
            <a:blip r:embed="rId21">
              <a:extLst>
                <a:ext uri="{28A0092B-C50C-407E-A947-70E740481C1C}">
                  <a14:useLocalDpi xmlns:a14="http://schemas.microsoft.com/office/drawing/2010/main" val="0"/>
                </a:ext>
              </a:extLst>
            </a:blip>
            <a:srcRect l="2990" t="3466" r="2943" b="2454"/>
            <a:stretch/>
          </p:blipFill>
          <p:spPr>
            <a:xfrm>
              <a:off x="3623486" y="3217265"/>
              <a:ext cx="462689" cy="423469"/>
            </a:xfrm>
            <a:prstGeom prst="rect">
              <a:avLst/>
            </a:prstGeom>
          </p:spPr>
        </p:pic>
        <p:sp>
          <p:nvSpPr>
            <p:cNvPr id="64" name="箭头: 右 63">
              <a:extLst>
                <a:ext uri="{FF2B5EF4-FFF2-40B4-BE49-F238E27FC236}">
                  <a16:creationId xmlns:a16="http://schemas.microsoft.com/office/drawing/2014/main" id="{01D7F9F6-BEAB-60F5-75AA-6EA8E2A9A62C}"/>
                </a:ext>
              </a:extLst>
            </p:cNvPr>
            <p:cNvSpPr/>
            <p:nvPr/>
          </p:nvSpPr>
          <p:spPr>
            <a:xfrm>
              <a:off x="3033525" y="3391552"/>
              <a:ext cx="572898" cy="101159"/>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65" name="文本框 64">
              <a:extLst>
                <a:ext uri="{FF2B5EF4-FFF2-40B4-BE49-F238E27FC236}">
                  <a16:creationId xmlns:a16="http://schemas.microsoft.com/office/drawing/2014/main" id="{334EEA3E-0933-12C8-0450-E6F97ABCE776}"/>
                </a:ext>
              </a:extLst>
            </p:cNvPr>
            <p:cNvSpPr txBox="1"/>
            <p:nvPr/>
          </p:nvSpPr>
          <p:spPr>
            <a:xfrm>
              <a:off x="2227329" y="1886303"/>
              <a:ext cx="2237770" cy="270843"/>
            </a:xfrm>
            <a:prstGeom prst="rect">
              <a:avLst/>
            </a:prstGeom>
            <a:noFill/>
          </p:spPr>
          <p:txBody>
            <a:bodyPr wrap="square" rtlCol="0">
              <a:spAutoFit/>
            </a:bodyPr>
            <a:lstStyle/>
            <a:p>
              <a:r>
                <a:rPr lang="en-US" altLang="zh-CN" sz="1160" dirty="0">
                  <a:latin typeface="Times New Roman" panose="02020603050405020304" pitchFamily="18" charset="0"/>
                  <a:cs typeface="Times New Roman" panose="02020603050405020304" pitchFamily="18" charset="0"/>
                </a:rPr>
                <a:t>Gesture Recognition Module M-1</a:t>
              </a:r>
              <a:endParaRPr lang="zh-CN" altLang="en-US" sz="1160" dirty="0">
                <a:latin typeface="Times New Roman" panose="02020603050405020304" pitchFamily="18" charset="0"/>
                <a:cs typeface="Times New Roman" panose="02020603050405020304" pitchFamily="18" charset="0"/>
              </a:endParaRPr>
            </a:p>
          </p:txBody>
        </p:sp>
        <p:cxnSp>
          <p:nvCxnSpPr>
            <p:cNvPr id="66" name="直接箭头连接符 65">
              <a:extLst>
                <a:ext uri="{FF2B5EF4-FFF2-40B4-BE49-F238E27FC236}">
                  <a16:creationId xmlns:a16="http://schemas.microsoft.com/office/drawing/2014/main" id="{9DE7B7E8-71D2-D191-EEA8-0EE53F564F75}"/>
                </a:ext>
              </a:extLst>
            </p:cNvPr>
            <p:cNvCxnSpPr>
              <a:cxnSpLocks/>
            </p:cNvCxnSpPr>
            <p:nvPr/>
          </p:nvCxnSpPr>
          <p:spPr>
            <a:xfrm>
              <a:off x="2856298" y="2923964"/>
              <a:ext cx="0" cy="242228"/>
            </a:xfrm>
            <a:prstGeom prst="straightConnector1">
              <a:avLst/>
            </a:prstGeom>
            <a:ln w="38100">
              <a:solidFill>
                <a:schemeClr val="tx1"/>
              </a:solidFill>
              <a:prstDash val="sysDot"/>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C6AD9AFE-62AA-31EA-153F-44098E1E7C64}"/>
                </a:ext>
              </a:extLst>
            </p:cNvPr>
            <p:cNvCxnSpPr>
              <a:cxnSpLocks/>
            </p:cNvCxnSpPr>
            <p:nvPr/>
          </p:nvCxnSpPr>
          <p:spPr>
            <a:xfrm flipH="1" flipV="1">
              <a:off x="2827512" y="2940981"/>
              <a:ext cx="1037404" cy="9972"/>
            </a:xfrm>
            <a:prstGeom prst="straightConnector1">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B33EA7B1-0BDC-12B0-9DEE-5596D4AEE2E5}"/>
                </a:ext>
              </a:extLst>
            </p:cNvPr>
            <p:cNvCxnSpPr>
              <a:cxnSpLocks/>
            </p:cNvCxnSpPr>
            <p:nvPr/>
          </p:nvCxnSpPr>
          <p:spPr>
            <a:xfrm flipV="1">
              <a:off x="4299406" y="2543712"/>
              <a:ext cx="0" cy="2251988"/>
            </a:xfrm>
            <a:prstGeom prst="straightConnector1">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692F52CE-EFA6-5653-4EBE-DD698EB4AEFE}"/>
                </a:ext>
              </a:extLst>
            </p:cNvPr>
            <p:cNvCxnSpPr>
              <a:cxnSpLocks/>
            </p:cNvCxnSpPr>
            <p:nvPr/>
          </p:nvCxnSpPr>
          <p:spPr>
            <a:xfrm flipH="1" flipV="1">
              <a:off x="4068060" y="4773341"/>
              <a:ext cx="243716" cy="986"/>
            </a:xfrm>
            <a:prstGeom prst="straightConnector1">
              <a:avLst/>
            </a:prstGeom>
            <a:ln w="38100">
              <a:solidFill>
                <a:srgbClr val="FF0000"/>
              </a:solidFill>
              <a:prstDash val="sysDot"/>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7C38FE48-0E1C-598C-5C84-302E9C0DC6BB}"/>
                </a:ext>
              </a:extLst>
            </p:cNvPr>
            <p:cNvCxnSpPr>
              <a:cxnSpLocks/>
            </p:cNvCxnSpPr>
            <p:nvPr/>
          </p:nvCxnSpPr>
          <p:spPr>
            <a:xfrm flipH="1" flipV="1">
              <a:off x="4098577" y="2585805"/>
              <a:ext cx="243716" cy="986"/>
            </a:xfrm>
            <a:prstGeom prst="straightConnector1">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箭头: 右 70">
              <a:extLst>
                <a:ext uri="{FF2B5EF4-FFF2-40B4-BE49-F238E27FC236}">
                  <a16:creationId xmlns:a16="http://schemas.microsoft.com/office/drawing/2014/main" id="{64DA5270-D32E-25CA-A624-7A233E7646BA}"/>
                </a:ext>
              </a:extLst>
            </p:cNvPr>
            <p:cNvSpPr/>
            <p:nvPr/>
          </p:nvSpPr>
          <p:spPr>
            <a:xfrm>
              <a:off x="1990916" y="5485753"/>
              <a:ext cx="447523" cy="83393"/>
            </a:xfrm>
            <a:prstGeom prst="rightArrow">
              <a:avLst>
                <a:gd name="adj1" fmla="val 50000"/>
                <a:gd name="adj2" fmla="val 1072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72" name="箭头: 右 71">
              <a:extLst>
                <a:ext uri="{FF2B5EF4-FFF2-40B4-BE49-F238E27FC236}">
                  <a16:creationId xmlns:a16="http://schemas.microsoft.com/office/drawing/2014/main" id="{C882DC4D-3B71-7BF0-60A4-CE0EE577697D}"/>
                </a:ext>
              </a:extLst>
            </p:cNvPr>
            <p:cNvSpPr/>
            <p:nvPr/>
          </p:nvSpPr>
          <p:spPr>
            <a:xfrm>
              <a:off x="1361193" y="3322810"/>
              <a:ext cx="206886" cy="83393"/>
            </a:xfrm>
            <a:prstGeom prst="rightArrow">
              <a:avLst>
                <a:gd name="adj1" fmla="val 50000"/>
                <a:gd name="adj2" fmla="val 1072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73" name="梯形 72">
              <a:extLst>
                <a:ext uri="{FF2B5EF4-FFF2-40B4-BE49-F238E27FC236}">
                  <a16:creationId xmlns:a16="http://schemas.microsoft.com/office/drawing/2014/main" id="{AFC6C724-8E1B-FB84-C5BB-DAA21E79D2EC}"/>
                </a:ext>
              </a:extLst>
            </p:cNvPr>
            <p:cNvSpPr/>
            <p:nvPr/>
          </p:nvSpPr>
          <p:spPr>
            <a:xfrm rot="5400000">
              <a:off x="1352491" y="3228614"/>
              <a:ext cx="776066" cy="271785"/>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74" name="箭头: 右 73">
              <a:extLst>
                <a:ext uri="{FF2B5EF4-FFF2-40B4-BE49-F238E27FC236}">
                  <a16:creationId xmlns:a16="http://schemas.microsoft.com/office/drawing/2014/main" id="{F619E4BE-4513-D77D-7BE2-1E15078985F7}"/>
                </a:ext>
              </a:extLst>
            </p:cNvPr>
            <p:cNvSpPr/>
            <p:nvPr/>
          </p:nvSpPr>
          <p:spPr>
            <a:xfrm>
              <a:off x="1949355" y="3322809"/>
              <a:ext cx="447523" cy="83393"/>
            </a:xfrm>
            <a:prstGeom prst="rightArrow">
              <a:avLst>
                <a:gd name="adj1" fmla="val 50000"/>
                <a:gd name="adj2" fmla="val 1072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cxnSp>
          <p:nvCxnSpPr>
            <p:cNvPr id="75" name="直接箭头连接符 74">
              <a:extLst>
                <a:ext uri="{FF2B5EF4-FFF2-40B4-BE49-F238E27FC236}">
                  <a16:creationId xmlns:a16="http://schemas.microsoft.com/office/drawing/2014/main" id="{ADDE6E09-5E2C-0FB7-38BC-28A71051CAA2}"/>
                </a:ext>
              </a:extLst>
            </p:cNvPr>
            <p:cNvCxnSpPr>
              <a:cxnSpLocks/>
            </p:cNvCxnSpPr>
            <p:nvPr/>
          </p:nvCxnSpPr>
          <p:spPr>
            <a:xfrm flipH="1" flipV="1">
              <a:off x="2123092" y="4708088"/>
              <a:ext cx="1" cy="808351"/>
            </a:xfrm>
            <a:prstGeom prst="straightConnector1">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A5C5BD5F-1BF7-BE34-2FA7-DBFC4C68DC08}"/>
                </a:ext>
              </a:extLst>
            </p:cNvPr>
            <p:cNvCxnSpPr>
              <a:cxnSpLocks/>
            </p:cNvCxnSpPr>
            <p:nvPr/>
          </p:nvCxnSpPr>
          <p:spPr>
            <a:xfrm flipV="1">
              <a:off x="2140684" y="4732725"/>
              <a:ext cx="317416" cy="11000"/>
            </a:xfrm>
            <a:prstGeom prst="straightConnector1">
              <a:avLst/>
            </a:prstGeom>
            <a:ln w="38100">
              <a:solidFill>
                <a:srgbClr val="FF0000"/>
              </a:solidFill>
              <a:prstDash val="sysDot"/>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a:extLst>
                <a:ext uri="{FF2B5EF4-FFF2-40B4-BE49-F238E27FC236}">
                  <a16:creationId xmlns:a16="http://schemas.microsoft.com/office/drawing/2014/main" id="{3470579F-82C4-2F21-A862-5A60C2EAFE12}"/>
                </a:ext>
              </a:extLst>
            </p:cNvPr>
            <p:cNvCxnSpPr>
              <a:cxnSpLocks/>
            </p:cNvCxnSpPr>
            <p:nvPr/>
          </p:nvCxnSpPr>
          <p:spPr>
            <a:xfrm flipV="1">
              <a:off x="2101826" y="2553975"/>
              <a:ext cx="317416" cy="11000"/>
            </a:xfrm>
            <a:prstGeom prst="straightConnector1">
              <a:avLst/>
            </a:prstGeom>
            <a:ln w="38100">
              <a:solidFill>
                <a:srgbClr val="FF0000"/>
              </a:solidFill>
              <a:prstDash val="sysDot"/>
              <a:headEnd w="lg" len="med"/>
              <a:tailEnd type="triangle"/>
            </a:ln>
          </p:spPr>
          <p:style>
            <a:lnRef idx="1">
              <a:schemeClr val="accent1"/>
            </a:lnRef>
            <a:fillRef idx="0">
              <a:schemeClr val="accent1"/>
            </a:fillRef>
            <a:effectRef idx="0">
              <a:schemeClr val="accent1"/>
            </a:effectRef>
            <a:fontRef idx="minor">
              <a:schemeClr val="tx1"/>
            </a:fontRef>
          </p:style>
        </p:cxnSp>
        <p:sp>
          <p:nvSpPr>
            <p:cNvPr id="78" name="矩形 77">
              <a:extLst>
                <a:ext uri="{FF2B5EF4-FFF2-40B4-BE49-F238E27FC236}">
                  <a16:creationId xmlns:a16="http://schemas.microsoft.com/office/drawing/2014/main" id="{AE1B38DD-5AD1-A661-69B8-62288F4C005A}"/>
                </a:ext>
              </a:extLst>
            </p:cNvPr>
            <p:cNvSpPr/>
            <p:nvPr/>
          </p:nvSpPr>
          <p:spPr>
            <a:xfrm>
              <a:off x="6474012" y="5223854"/>
              <a:ext cx="957059" cy="727009"/>
            </a:xfrm>
            <a:prstGeom prst="rect">
              <a:avLst/>
            </a:prstGeom>
            <a:blipFill>
              <a:blip r:embed="rId2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箭头连接符 78">
              <a:extLst>
                <a:ext uri="{FF2B5EF4-FFF2-40B4-BE49-F238E27FC236}">
                  <a16:creationId xmlns:a16="http://schemas.microsoft.com/office/drawing/2014/main" id="{08AB6A0A-5329-479F-6E52-0C2DE7F366D9}"/>
                </a:ext>
              </a:extLst>
            </p:cNvPr>
            <p:cNvCxnSpPr>
              <a:cxnSpLocks/>
            </p:cNvCxnSpPr>
            <p:nvPr/>
          </p:nvCxnSpPr>
          <p:spPr>
            <a:xfrm flipH="1" flipV="1">
              <a:off x="4977121" y="4357384"/>
              <a:ext cx="2971" cy="885123"/>
            </a:xfrm>
            <a:prstGeom prst="straightConnector1">
              <a:avLst/>
            </a:prstGeom>
            <a:ln w="38100">
              <a:solidFill>
                <a:schemeClr val="accent1">
                  <a:lumMod val="40000"/>
                  <a:lumOff val="6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80" name="图片 79">
              <a:extLst>
                <a:ext uri="{FF2B5EF4-FFF2-40B4-BE49-F238E27FC236}">
                  <a16:creationId xmlns:a16="http://schemas.microsoft.com/office/drawing/2014/main" id="{9F21AC8A-F1C0-80B6-3A18-8AC46AD804BB}"/>
                </a:ext>
              </a:extLst>
            </p:cNvPr>
            <p:cNvPicPr>
              <a:picLocks noChangeAspect="1"/>
            </p:cNvPicPr>
            <p:nvPr/>
          </p:nvPicPr>
          <p:blipFill rotWithShape="1">
            <a:blip r:embed="rId23">
              <a:extLst>
                <a:ext uri="{28A0092B-C50C-407E-A947-70E740481C1C}">
                  <a14:useLocalDpi xmlns:a14="http://schemas.microsoft.com/office/drawing/2010/main" val="0"/>
                </a:ext>
              </a:extLst>
            </a:blip>
            <a:srcRect l="12088" t="9443" r="8343" b="15628"/>
            <a:stretch/>
          </p:blipFill>
          <p:spPr>
            <a:xfrm>
              <a:off x="4515031" y="3638187"/>
              <a:ext cx="1000656" cy="708432"/>
            </a:xfrm>
            <a:prstGeom prst="rect">
              <a:avLst/>
            </a:prstGeom>
          </p:spPr>
        </p:pic>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325DCC12-3146-F4D3-ACD3-34C5DAF71FE1}"/>
                    </a:ext>
                  </a:extLst>
                </p:cNvPr>
                <p:cNvSpPr txBox="1"/>
                <p:nvPr/>
              </p:nvSpPr>
              <p:spPr>
                <a:xfrm>
                  <a:off x="4646893" y="5865470"/>
                  <a:ext cx="832167" cy="307777"/>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altLang="zh-CN" sz="1400" b="0" i="1" smtClean="0">
                            <a:solidFill>
                              <a:schemeClr val="tx1"/>
                            </a:solidFill>
                            <a:latin typeface="Cambria Math" panose="02040503050406030204" pitchFamily="18" charset="0"/>
                            <a:cs typeface="Times New Roman" panose="02020603050405020304" pitchFamily="18" charset="0"/>
                          </a:rPr>
                          <m:t>𝐷𝑟𝑎𝑤</m:t>
                        </m:r>
                        <m:r>
                          <a:rPr lang="en-US" altLang="zh-CN" sz="1400" b="0" i="1" smtClean="0">
                            <a:solidFill>
                              <a:schemeClr val="tx1"/>
                            </a:solidFill>
                            <a:latin typeface="Cambria Math" panose="02040503050406030204" pitchFamily="18" charset="0"/>
                            <a:cs typeface="Times New Roman" panose="02020603050405020304" pitchFamily="18" charset="0"/>
                          </a:rPr>
                          <m:t> </m:t>
                        </m:r>
                        <m:r>
                          <a:rPr lang="en-US" altLang="zh-CN" sz="1400" b="0" i="1" smtClean="0">
                            <a:solidFill>
                              <a:schemeClr val="tx1"/>
                            </a:solidFill>
                            <a:latin typeface="Cambria Math" panose="02040503050406030204" pitchFamily="18" charset="0"/>
                            <a:cs typeface="Times New Roman" panose="02020603050405020304" pitchFamily="18" charset="0"/>
                          </a:rPr>
                          <m:t>𝑃𝑜𝑖𝑛𝑡𝑠</m:t>
                        </m:r>
                      </m:oMath>
                    </m:oMathPara>
                  </a14:m>
                  <a:endParaRPr lang="zh-CN" altLang="en-US" sz="14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1" name="文本框 80">
                  <a:extLst>
                    <a:ext uri="{FF2B5EF4-FFF2-40B4-BE49-F238E27FC236}">
                      <a16:creationId xmlns:a16="http://schemas.microsoft.com/office/drawing/2014/main" id="{325DCC12-3146-F4D3-ACD3-34C5DAF71FE1}"/>
                    </a:ext>
                  </a:extLst>
                </p:cNvPr>
                <p:cNvSpPr txBox="1">
                  <a:spLocks noRot="1" noChangeAspect="1" noMove="1" noResize="1" noEditPoints="1" noAdjustHandles="1" noChangeArrowheads="1" noChangeShapeType="1" noTextEdit="1"/>
                </p:cNvSpPr>
                <p:nvPr/>
              </p:nvSpPr>
              <p:spPr>
                <a:xfrm>
                  <a:off x="4646893" y="5865470"/>
                  <a:ext cx="832167" cy="307777"/>
                </a:xfrm>
                <a:prstGeom prst="rect">
                  <a:avLst/>
                </a:prstGeom>
                <a:blipFill>
                  <a:blip r:embed="rId24"/>
                  <a:stretch>
                    <a:fillRect l="-14000" r="-8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73D3C862-025C-448F-BC96-4FD6AD353BCE}"/>
                    </a:ext>
                  </a:extLst>
                </p:cNvPr>
                <p:cNvSpPr txBox="1"/>
                <p:nvPr/>
              </p:nvSpPr>
              <p:spPr>
                <a:xfrm>
                  <a:off x="2089272" y="5057249"/>
                  <a:ext cx="39372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𝐼</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𝑀</m:t>
                            </m:r>
                          </m:sub>
                        </m:sSub>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82" name="文本框 81">
                  <a:extLst>
                    <a:ext uri="{FF2B5EF4-FFF2-40B4-BE49-F238E27FC236}">
                      <a16:creationId xmlns:a16="http://schemas.microsoft.com/office/drawing/2014/main" id="{73D3C862-025C-448F-BC96-4FD6AD353BCE}"/>
                    </a:ext>
                  </a:extLst>
                </p:cNvPr>
                <p:cNvSpPr txBox="1">
                  <a:spLocks noRot="1" noChangeAspect="1" noMove="1" noResize="1" noEditPoints="1" noAdjustHandles="1" noChangeArrowheads="1" noChangeShapeType="1" noTextEdit="1"/>
                </p:cNvSpPr>
                <p:nvPr/>
              </p:nvSpPr>
              <p:spPr>
                <a:xfrm>
                  <a:off x="2089272" y="5057249"/>
                  <a:ext cx="393720" cy="307777"/>
                </a:xfrm>
                <a:prstGeom prst="rect">
                  <a:avLst/>
                </a:prstGeom>
                <a:blipFill>
                  <a:blip r:embed="rId2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C64C7735-4709-7D27-9710-16254D29584D}"/>
                    </a:ext>
                  </a:extLst>
                </p:cNvPr>
                <p:cNvSpPr txBox="1"/>
                <p:nvPr/>
              </p:nvSpPr>
              <p:spPr>
                <a:xfrm>
                  <a:off x="2060528" y="2853093"/>
                  <a:ext cx="39372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𝐼</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𝑀</m:t>
                            </m:r>
                            <m:r>
                              <a:rPr lang="en-US" altLang="zh-CN" sz="1400" b="0" i="1" smtClean="0">
                                <a:latin typeface="Cambria Math" panose="02040503050406030204" pitchFamily="18" charset="0"/>
                              </a:rPr>
                              <m:t>−1</m:t>
                            </m:r>
                          </m:sub>
                        </m:sSub>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83" name="文本框 82">
                  <a:extLst>
                    <a:ext uri="{FF2B5EF4-FFF2-40B4-BE49-F238E27FC236}">
                      <a16:creationId xmlns:a16="http://schemas.microsoft.com/office/drawing/2014/main" id="{C64C7735-4709-7D27-9710-16254D29584D}"/>
                    </a:ext>
                  </a:extLst>
                </p:cNvPr>
                <p:cNvSpPr txBox="1">
                  <a:spLocks noRot="1" noChangeAspect="1" noMove="1" noResize="1" noEditPoints="1" noAdjustHandles="1" noChangeArrowheads="1" noChangeShapeType="1" noTextEdit="1"/>
                </p:cNvSpPr>
                <p:nvPr/>
              </p:nvSpPr>
              <p:spPr>
                <a:xfrm>
                  <a:off x="2060528" y="2853093"/>
                  <a:ext cx="393720" cy="307777"/>
                </a:xfrm>
                <a:prstGeom prst="rect">
                  <a:avLst/>
                </a:prstGeom>
                <a:blipFill>
                  <a:blip r:embed="rId26"/>
                  <a:stretch>
                    <a:fillRect r="-338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F08D4F08-9F48-27A3-6972-F65FBF1EDB76}"/>
                    </a:ext>
                  </a:extLst>
                </p:cNvPr>
                <p:cNvSpPr txBox="1"/>
                <p:nvPr/>
              </p:nvSpPr>
              <p:spPr>
                <a:xfrm>
                  <a:off x="3130599" y="4820062"/>
                  <a:ext cx="39372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𝑃𝑅</m:t>
                            </m:r>
                          </m:e>
                          <m:sub>
                            <m:r>
                              <a:rPr lang="en-US" altLang="zh-CN" sz="1400" b="0" i="1" smtClean="0">
                                <a:latin typeface="Cambria Math" panose="02040503050406030204" pitchFamily="18" charset="0"/>
                              </a:rPr>
                              <m:t>𝑀</m:t>
                            </m:r>
                          </m:sub>
                        </m:sSub>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84" name="文本框 83">
                  <a:extLst>
                    <a:ext uri="{FF2B5EF4-FFF2-40B4-BE49-F238E27FC236}">
                      <a16:creationId xmlns:a16="http://schemas.microsoft.com/office/drawing/2014/main" id="{F08D4F08-9F48-27A3-6972-F65FBF1EDB76}"/>
                    </a:ext>
                  </a:extLst>
                </p:cNvPr>
                <p:cNvSpPr txBox="1">
                  <a:spLocks noRot="1" noChangeAspect="1" noMove="1" noResize="1" noEditPoints="1" noAdjustHandles="1" noChangeArrowheads="1" noChangeShapeType="1" noTextEdit="1"/>
                </p:cNvSpPr>
                <p:nvPr/>
              </p:nvSpPr>
              <p:spPr>
                <a:xfrm>
                  <a:off x="3130599" y="4820062"/>
                  <a:ext cx="393720" cy="307777"/>
                </a:xfrm>
                <a:prstGeom prst="rect">
                  <a:avLst/>
                </a:prstGeom>
                <a:blipFill>
                  <a:blip r:embed="rId27"/>
                  <a:stretch>
                    <a:fillRect r="-70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29C764E3-98F6-BD0C-18FD-107108564508}"/>
                    </a:ext>
                  </a:extLst>
                </p:cNvPr>
                <p:cNvSpPr txBox="1"/>
                <p:nvPr/>
              </p:nvSpPr>
              <p:spPr>
                <a:xfrm>
                  <a:off x="3124833" y="5601342"/>
                  <a:ext cx="39372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𝐿</m:t>
                            </m:r>
                          </m:e>
                          <m:sub>
                            <m:r>
                              <a:rPr lang="en-US" altLang="zh-CN" sz="1400" b="0" i="1" smtClean="0">
                                <a:latin typeface="Cambria Math" panose="02040503050406030204" pitchFamily="18" charset="0"/>
                              </a:rPr>
                              <m:t>𝑀</m:t>
                            </m:r>
                          </m:sub>
                        </m:sSub>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85" name="文本框 84">
                  <a:extLst>
                    <a:ext uri="{FF2B5EF4-FFF2-40B4-BE49-F238E27FC236}">
                      <a16:creationId xmlns:a16="http://schemas.microsoft.com/office/drawing/2014/main" id="{29C764E3-98F6-BD0C-18FD-107108564508}"/>
                    </a:ext>
                  </a:extLst>
                </p:cNvPr>
                <p:cNvSpPr txBox="1">
                  <a:spLocks noRot="1" noChangeAspect="1" noMove="1" noResize="1" noEditPoints="1" noAdjustHandles="1" noChangeArrowheads="1" noChangeShapeType="1" noTextEdit="1"/>
                </p:cNvSpPr>
                <p:nvPr/>
              </p:nvSpPr>
              <p:spPr>
                <a:xfrm>
                  <a:off x="3124833" y="5601342"/>
                  <a:ext cx="393720" cy="307777"/>
                </a:xfrm>
                <a:prstGeom prst="rect">
                  <a:avLst/>
                </a:prstGeom>
                <a:blipFill>
                  <a:blip r:embed="rId2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64B5145E-6709-38F9-0A57-8C728511E2A1}"/>
                    </a:ext>
                  </a:extLst>
                </p:cNvPr>
                <p:cNvSpPr txBox="1"/>
                <p:nvPr/>
              </p:nvSpPr>
              <p:spPr>
                <a:xfrm>
                  <a:off x="3117956" y="3418459"/>
                  <a:ext cx="39372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𝐿</m:t>
                            </m:r>
                          </m:e>
                          <m:sub>
                            <m:r>
                              <a:rPr lang="en-US" altLang="zh-CN" sz="1400" b="0" i="1" smtClean="0">
                                <a:latin typeface="Cambria Math" panose="02040503050406030204" pitchFamily="18" charset="0"/>
                              </a:rPr>
                              <m:t>𝑀</m:t>
                            </m:r>
                            <m:r>
                              <a:rPr lang="en-US" altLang="zh-CN" sz="1400" b="0" i="1" smtClean="0">
                                <a:latin typeface="Cambria Math" panose="02040503050406030204" pitchFamily="18" charset="0"/>
                              </a:rPr>
                              <m:t>−1</m:t>
                            </m:r>
                          </m:sub>
                        </m:sSub>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86" name="文本框 85">
                  <a:extLst>
                    <a:ext uri="{FF2B5EF4-FFF2-40B4-BE49-F238E27FC236}">
                      <a16:creationId xmlns:a16="http://schemas.microsoft.com/office/drawing/2014/main" id="{64B5145E-6709-38F9-0A57-8C728511E2A1}"/>
                    </a:ext>
                  </a:extLst>
                </p:cNvPr>
                <p:cNvSpPr txBox="1">
                  <a:spLocks noRot="1" noChangeAspect="1" noMove="1" noResize="1" noEditPoints="1" noAdjustHandles="1" noChangeArrowheads="1" noChangeShapeType="1" noTextEdit="1"/>
                </p:cNvSpPr>
                <p:nvPr/>
              </p:nvSpPr>
              <p:spPr>
                <a:xfrm>
                  <a:off x="3117956" y="3418459"/>
                  <a:ext cx="393720" cy="307777"/>
                </a:xfrm>
                <a:prstGeom prst="rect">
                  <a:avLst/>
                </a:prstGeom>
                <a:blipFill>
                  <a:blip r:embed="rId29"/>
                  <a:stretch>
                    <a:fillRect r="-183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78039212-688E-2E41-BDFC-89473004EA20}"/>
                    </a:ext>
                  </a:extLst>
                </p:cNvPr>
                <p:cNvSpPr txBox="1"/>
                <p:nvPr/>
              </p:nvSpPr>
              <p:spPr>
                <a:xfrm>
                  <a:off x="3039790" y="2640110"/>
                  <a:ext cx="39372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𝑃𝑅</m:t>
                            </m:r>
                          </m:e>
                          <m:sub>
                            <m:r>
                              <a:rPr lang="en-US" altLang="zh-CN" sz="1400" b="0" i="1" smtClean="0">
                                <a:latin typeface="Cambria Math" panose="02040503050406030204" pitchFamily="18" charset="0"/>
                              </a:rPr>
                              <m:t>𝑀</m:t>
                            </m:r>
                            <m:r>
                              <a:rPr lang="en-US" altLang="zh-CN" sz="1400" b="0" i="1" smtClean="0">
                                <a:latin typeface="Cambria Math" panose="02040503050406030204" pitchFamily="18" charset="0"/>
                              </a:rPr>
                              <m:t>−1</m:t>
                            </m:r>
                          </m:sub>
                        </m:sSub>
                      </m:oMath>
                    </m:oMathPara>
                  </a14:m>
                  <a:endParaRPr lang="zh-CN" altLang="en-US" sz="1400" dirty="0">
                    <a:latin typeface="Times New Roman" panose="02020603050405020304" pitchFamily="18" charset="0"/>
                    <a:cs typeface="Times New Roman" panose="02020603050405020304" pitchFamily="18" charset="0"/>
                  </a:endParaRPr>
                </a:p>
              </p:txBody>
            </p:sp>
          </mc:Choice>
          <mc:Fallback xmlns="">
            <p:sp>
              <p:nvSpPr>
                <p:cNvPr id="87" name="文本框 86">
                  <a:extLst>
                    <a:ext uri="{FF2B5EF4-FFF2-40B4-BE49-F238E27FC236}">
                      <a16:creationId xmlns:a16="http://schemas.microsoft.com/office/drawing/2014/main" id="{78039212-688E-2E41-BDFC-89473004EA20}"/>
                    </a:ext>
                  </a:extLst>
                </p:cNvPr>
                <p:cNvSpPr txBox="1">
                  <a:spLocks noRot="1" noChangeAspect="1" noMove="1" noResize="1" noEditPoints="1" noAdjustHandles="1" noChangeArrowheads="1" noChangeShapeType="1" noTextEdit="1"/>
                </p:cNvSpPr>
                <p:nvPr/>
              </p:nvSpPr>
              <p:spPr>
                <a:xfrm>
                  <a:off x="3039790" y="2640110"/>
                  <a:ext cx="393720" cy="307777"/>
                </a:xfrm>
                <a:prstGeom prst="rect">
                  <a:avLst/>
                </a:prstGeom>
                <a:blipFill>
                  <a:blip r:embed="rId30"/>
                  <a:stretch>
                    <a:fillRect r="-47887"/>
                  </a:stretch>
                </a:blipFill>
              </p:spPr>
              <p:txBody>
                <a:bodyPr/>
                <a:lstStyle/>
                <a:p>
                  <a:r>
                    <a:rPr lang="zh-CN" altLang="en-US">
                      <a:noFill/>
                    </a:rPr>
                    <a:t> </a:t>
                  </a:r>
                </a:p>
              </p:txBody>
            </p:sp>
          </mc:Fallback>
        </mc:AlternateContent>
        <p:sp>
          <p:nvSpPr>
            <p:cNvPr id="88" name="矩形 87">
              <a:extLst>
                <a:ext uri="{FF2B5EF4-FFF2-40B4-BE49-F238E27FC236}">
                  <a16:creationId xmlns:a16="http://schemas.microsoft.com/office/drawing/2014/main" id="{DD79824C-AF74-5752-7B18-8FF7999F59A8}"/>
                </a:ext>
              </a:extLst>
            </p:cNvPr>
            <p:cNvSpPr/>
            <p:nvPr/>
          </p:nvSpPr>
          <p:spPr>
            <a:xfrm>
              <a:off x="8050806" y="4882992"/>
              <a:ext cx="2388154" cy="1179854"/>
            </a:xfrm>
            <a:prstGeom prst="rect">
              <a:avLst/>
            </a:prstGeom>
            <a:solidFill>
              <a:srgbClr val="CCECFF"/>
            </a:solidFill>
            <a:ln w="19050">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89" name="矩形 88">
              <a:extLst>
                <a:ext uri="{FF2B5EF4-FFF2-40B4-BE49-F238E27FC236}">
                  <a16:creationId xmlns:a16="http://schemas.microsoft.com/office/drawing/2014/main" id="{BB47E772-8F0B-019B-B6E2-927EE35DE924}"/>
                </a:ext>
              </a:extLst>
            </p:cNvPr>
            <p:cNvSpPr/>
            <p:nvPr/>
          </p:nvSpPr>
          <p:spPr>
            <a:xfrm>
              <a:off x="6290526" y="3259765"/>
              <a:ext cx="3160507" cy="1376902"/>
            </a:xfrm>
            <a:prstGeom prst="rect">
              <a:avLst/>
            </a:prstGeom>
            <a:solidFill>
              <a:srgbClr val="CCECFF"/>
            </a:solidFill>
            <a:ln w="1905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90" name="文本框 89">
              <a:extLst>
                <a:ext uri="{FF2B5EF4-FFF2-40B4-BE49-F238E27FC236}">
                  <a16:creationId xmlns:a16="http://schemas.microsoft.com/office/drawing/2014/main" id="{2A6EED52-FC70-7095-0CA1-473D7D2CBE93}"/>
                </a:ext>
              </a:extLst>
            </p:cNvPr>
            <p:cNvSpPr txBox="1"/>
            <p:nvPr/>
          </p:nvSpPr>
          <p:spPr>
            <a:xfrm>
              <a:off x="6278768" y="3248457"/>
              <a:ext cx="2963586" cy="270843"/>
            </a:xfrm>
            <a:prstGeom prst="rect">
              <a:avLst/>
            </a:prstGeom>
            <a:noFill/>
          </p:spPr>
          <p:txBody>
            <a:bodyPr wrap="square" rtlCol="0">
              <a:spAutoFit/>
            </a:bodyPr>
            <a:lstStyle/>
            <a:p>
              <a:r>
                <a:rPr lang="en-US" altLang="zh-CN" sz="1160" dirty="0">
                  <a:latin typeface="Times New Roman" panose="02020603050405020304" pitchFamily="18" charset="0"/>
                  <a:cs typeface="Times New Roman" panose="02020603050405020304" pitchFamily="18" charset="0"/>
                </a:rPr>
                <a:t>Image Animation Generation Module </a:t>
              </a:r>
              <a:endParaRPr lang="zh-CN" altLang="en-US" sz="1160" dirty="0">
                <a:latin typeface="Times New Roman" panose="02020603050405020304" pitchFamily="18" charset="0"/>
                <a:cs typeface="Times New Roman" panose="02020603050405020304" pitchFamily="18" charset="0"/>
              </a:endParaRPr>
            </a:p>
          </p:txBody>
        </p:sp>
        <p:sp>
          <p:nvSpPr>
            <p:cNvPr id="91" name="椭圆 90">
              <a:extLst>
                <a:ext uri="{FF2B5EF4-FFF2-40B4-BE49-F238E27FC236}">
                  <a16:creationId xmlns:a16="http://schemas.microsoft.com/office/drawing/2014/main" id="{758F6FBF-AB88-B1E1-797F-741C4F135E4F}"/>
                </a:ext>
              </a:extLst>
            </p:cNvPr>
            <p:cNvSpPr/>
            <p:nvPr/>
          </p:nvSpPr>
          <p:spPr>
            <a:xfrm>
              <a:off x="4846770" y="4712449"/>
              <a:ext cx="263289" cy="2507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26" dirty="0">
                  <a:solidFill>
                    <a:schemeClr val="tx1"/>
                  </a:solidFill>
                  <a:latin typeface="Times New Roman" panose="02020603050405020304" pitchFamily="18" charset="0"/>
                  <a:cs typeface="Times New Roman" panose="02020603050405020304" pitchFamily="18" charset="0"/>
                </a:rPr>
                <a:t>S</a:t>
              </a:r>
              <a:endParaRPr lang="zh-CN" altLang="en-US" sz="1326" dirty="0">
                <a:solidFill>
                  <a:schemeClr val="tx1"/>
                </a:solidFill>
                <a:latin typeface="Times New Roman" panose="02020603050405020304" pitchFamily="18" charset="0"/>
                <a:cs typeface="Times New Roman" panose="02020603050405020304" pitchFamily="18" charset="0"/>
              </a:endParaRPr>
            </a:p>
          </p:txBody>
        </p:sp>
        <p:sp>
          <p:nvSpPr>
            <p:cNvPr id="92" name="椭圆 91">
              <a:extLst>
                <a:ext uri="{FF2B5EF4-FFF2-40B4-BE49-F238E27FC236}">
                  <a16:creationId xmlns:a16="http://schemas.microsoft.com/office/drawing/2014/main" id="{97BE5A7D-73D5-0667-3A9A-F34A5B633E5B}"/>
                </a:ext>
              </a:extLst>
            </p:cNvPr>
            <p:cNvSpPr/>
            <p:nvPr/>
          </p:nvSpPr>
          <p:spPr>
            <a:xfrm>
              <a:off x="5623057" y="5459960"/>
              <a:ext cx="263289" cy="2507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26" dirty="0">
                  <a:solidFill>
                    <a:schemeClr val="tx1"/>
                  </a:solidFill>
                  <a:latin typeface="Times New Roman" panose="02020603050405020304" pitchFamily="18" charset="0"/>
                  <a:cs typeface="Times New Roman" panose="02020603050405020304" pitchFamily="18" charset="0"/>
                </a:rPr>
                <a:t>H</a:t>
              </a:r>
              <a:endParaRPr lang="zh-CN" altLang="en-US" sz="1326" dirty="0">
                <a:solidFill>
                  <a:schemeClr val="tx1"/>
                </a:solidFill>
                <a:latin typeface="Times New Roman" panose="02020603050405020304" pitchFamily="18" charset="0"/>
                <a:cs typeface="Times New Roman" panose="02020603050405020304" pitchFamily="18" charset="0"/>
              </a:endParaRPr>
            </a:p>
          </p:txBody>
        </p:sp>
        <p:cxnSp>
          <p:nvCxnSpPr>
            <p:cNvPr id="93" name="直接箭头连接符 92">
              <a:extLst>
                <a:ext uri="{FF2B5EF4-FFF2-40B4-BE49-F238E27FC236}">
                  <a16:creationId xmlns:a16="http://schemas.microsoft.com/office/drawing/2014/main" id="{5D3817FC-6E67-1024-7B8B-3C537874CC6B}"/>
                </a:ext>
              </a:extLst>
            </p:cNvPr>
            <p:cNvCxnSpPr>
              <a:cxnSpLocks/>
            </p:cNvCxnSpPr>
            <p:nvPr/>
          </p:nvCxnSpPr>
          <p:spPr>
            <a:xfrm flipV="1">
              <a:off x="5591179" y="3996576"/>
              <a:ext cx="575294" cy="1"/>
            </a:xfrm>
            <a:prstGeom prst="straightConnector1">
              <a:avLst/>
            </a:prstGeom>
            <a:ln w="38100">
              <a:solidFill>
                <a:schemeClr val="accent1">
                  <a:lumMod val="40000"/>
                  <a:lumOff val="6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BC7438CC-9F6B-7444-733C-AEC246924E3F}"/>
                </a:ext>
              </a:extLst>
            </p:cNvPr>
            <p:cNvCxnSpPr>
              <a:cxnSpLocks/>
            </p:cNvCxnSpPr>
            <p:nvPr/>
          </p:nvCxnSpPr>
          <p:spPr>
            <a:xfrm flipV="1">
              <a:off x="7486890" y="5596259"/>
              <a:ext cx="462242" cy="1"/>
            </a:xfrm>
            <a:prstGeom prst="straightConnector1">
              <a:avLst/>
            </a:prstGeom>
            <a:ln w="38100">
              <a:solidFill>
                <a:schemeClr val="accent1">
                  <a:lumMod val="40000"/>
                  <a:lumOff val="6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5" name="图片 94">
              <a:extLst>
                <a:ext uri="{FF2B5EF4-FFF2-40B4-BE49-F238E27FC236}">
                  <a16:creationId xmlns:a16="http://schemas.microsoft.com/office/drawing/2014/main" id="{A9CF1ABB-C003-612D-94FF-D885DEEFC07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97038" y="3384981"/>
              <a:ext cx="974095" cy="708432"/>
            </a:xfrm>
            <a:prstGeom prst="rect">
              <a:avLst/>
            </a:prstGeom>
          </p:spPr>
        </p:pic>
        <p:grpSp>
          <p:nvGrpSpPr>
            <p:cNvPr id="96" name="组合 95">
              <a:extLst>
                <a:ext uri="{FF2B5EF4-FFF2-40B4-BE49-F238E27FC236}">
                  <a16:creationId xmlns:a16="http://schemas.microsoft.com/office/drawing/2014/main" id="{C7A888A6-B6FB-B548-D082-28C080EEA869}"/>
                </a:ext>
              </a:extLst>
            </p:cNvPr>
            <p:cNvGrpSpPr/>
            <p:nvPr/>
          </p:nvGrpSpPr>
          <p:grpSpPr>
            <a:xfrm>
              <a:off x="7049199" y="3638837"/>
              <a:ext cx="573933" cy="270843"/>
              <a:chOff x="6512071" y="3696687"/>
              <a:chExt cx="573933" cy="270843"/>
            </a:xfrm>
          </p:grpSpPr>
          <p:sp>
            <p:nvSpPr>
              <p:cNvPr id="97" name="矩形 96">
                <a:extLst>
                  <a:ext uri="{FF2B5EF4-FFF2-40B4-BE49-F238E27FC236}">
                    <a16:creationId xmlns:a16="http://schemas.microsoft.com/office/drawing/2014/main" id="{ED98035B-2DFB-3096-2FCE-148C77C1580A}"/>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24E7AA4C-524C-1E39-24E0-B10CD5264E20}"/>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18" name="文本框 317">
                    <a:extLst>
                      <a:ext uri="{FF2B5EF4-FFF2-40B4-BE49-F238E27FC236}">
                        <a16:creationId xmlns:a16="http://schemas.microsoft.com/office/drawing/2014/main" id="{53BCE9D5-0C0B-43EA-842A-589756DAB423}"/>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2"/>
                    <a:stretch>
                      <a:fillRect/>
                    </a:stretch>
                  </a:blipFill>
                </p:spPr>
                <p:txBody>
                  <a:bodyPr/>
                  <a:lstStyle/>
                  <a:p>
                    <a:r>
                      <a:rPr lang="zh-CN" altLang="en-US">
                        <a:noFill/>
                      </a:rPr>
                      <a:t> </a:t>
                    </a:r>
                  </a:p>
                </p:txBody>
              </p:sp>
            </mc:Fallback>
          </mc:AlternateContent>
        </p:grpSp>
        <p:sp>
          <p:nvSpPr>
            <p:cNvPr id="99" name="文本框 98">
              <a:extLst>
                <a:ext uri="{FF2B5EF4-FFF2-40B4-BE49-F238E27FC236}">
                  <a16:creationId xmlns:a16="http://schemas.microsoft.com/office/drawing/2014/main" id="{A153F694-685D-B389-E01E-6FB43A4A9C04}"/>
                </a:ext>
              </a:extLst>
            </p:cNvPr>
            <p:cNvSpPr txBox="1"/>
            <p:nvPr/>
          </p:nvSpPr>
          <p:spPr>
            <a:xfrm>
              <a:off x="6361730" y="4393034"/>
              <a:ext cx="603049" cy="261610"/>
            </a:xfrm>
            <a:prstGeom prst="rect">
              <a:avLst/>
            </a:prstGeom>
            <a:noFill/>
          </p:spPr>
          <p:txBody>
            <a:bodyPr wrap="none" rtlCol="0">
              <a:spAutoFit/>
            </a:bodyPr>
            <a:lstStyle/>
            <a:p>
              <a:pPr algn="ctr"/>
              <a:r>
                <a:rPr lang="en-US" altLang="zh-CN" sz="1100" dirty="0">
                  <a:latin typeface="Times New Roman" panose="02020603050405020304" pitchFamily="18" charset="0"/>
                  <a:cs typeface="Times New Roman" panose="02020603050405020304" pitchFamily="18" charset="0"/>
                </a:rPr>
                <a:t>Sketch </a:t>
              </a:r>
            </a:p>
          </p:txBody>
        </p:sp>
        <p:sp>
          <p:nvSpPr>
            <p:cNvPr id="100" name="文本框 99">
              <a:extLst>
                <a:ext uri="{FF2B5EF4-FFF2-40B4-BE49-F238E27FC236}">
                  <a16:creationId xmlns:a16="http://schemas.microsoft.com/office/drawing/2014/main" id="{EF72BA39-5AEB-9436-2DFD-51CA0C7E74D6}"/>
                </a:ext>
              </a:extLst>
            </p:cNvPr>
            <p:cNvSpPr txBox="1"/>
            <p:nvPr/>
          </p:nvSpPr>
          <p:spPr>
            <a:xfrm>
              <a:off x="6277453" y="3531278"/>
              <a:ext cx="736099" cy="430887"/>
            </a:xfrm>
            <a:prstGeom prst="rect">
              <a:avLst/>
            </a:prstGeom>
            <a:noFill/>
          </p:spPr>
          <p:txBody>
            <a:bodyPr wrap="none" rtlCol="0">
              <a:spAutoFit/>
            </a:bodyPr>
            <a:lstStyle/>
            <a:p>
              <a:pPr algn="ctr"/>
              <a:r>
                <a:rPr lang="en-US" altLang="zh-CN" sz="1100" dirty="0">
                  <a:latin typeface="Times New Roman" panose="02020603050405020304" pitchFamily="18" charset="0"/>
                  <a:cs typeface="Times New Roman" panose="02020603050405020304" pitchFamily="18" charset="0"/>
                </a:rPr>
                <a:t>Gaussian </a:t>
              </a:r>
            </a:p>
            <a:p>
              <a:pPr algn="ctr"/>
              <a:r>
                <a:rPr lang="en-US" altLang="zh-CN" sz="1100" dirty="0">
                  <a:latin typeface="Times New Roman" panose="02020603050405020304" pitchFamily="18" charset="0"/>
                  <a:cs typeface="Times New Roman" panose="02020603050405020304" pitchFamily="18" charset="0"/>
                </a:rPr>
                <a:t>Noise</a:t>
              </a:r>
              <a:endParaRPr lang="zh-CN" altLang="en-US" sz="1100" dirty="0">
                <a:latin typeface="Times New Roman" panose="02020603050405020304" pitchFamily="18" charset="0"/>
                <a:cs typeface="Times New Roman" panose="02020603050405020304" pitchFamily="18" charset="0"/>
              </a:endParaRPr>
            </a:p>
          </p:txBody>
        </p:sp>
        <p:sp>
          <p:nvSpPr>
            <p:cNvPr id="101" name="箭头: 右 100">
              <a:extLst>
                <a:ext uri="{FF2B5EF4-FFF2-40B4-BE49-F238E27FC236}">
                  <a16:creationId xmlns:a16="http://schemas.microsoft.com/office/drawing/2014/main" id="{001DCD3E-F198-24ED-7C4A-FC9298C0612D}"/>
                </a:ext>
              </a:extLst>
            </p:cNvPr>
            <p:cNvSpPr/>
            <p:nvPr/>
          </p:nvSpPr>
          <p:spPr>
            <a:xfrm>
              <a:off x="6862590" y="3714111"/>
              <a:ext cx="283704"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02" name="箭头: 右 101">
              <a:extLst>
                <a:ext uri="{FF2B5EF4-FFF2-40B4-BE49-F238E27FC236}">
                  <a16:creationId xmlns:a16="http://schemas.microsoft.com/office/drawing/2014/main" id="{96E22B4C-7E91-358C-7D69-3642387E67A1}"/>
                </a:ext>
              </a:extLst>
            </p:cNvPr>
            <p:cNvSpPr/>
            <p:nvPr/>
          </p:nvSpPr>
          <p:spPr>
            <a:xfrm>
              <a:off x="6854655" y="4217403"/>
              <a:ext cx="283704"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grpSp>
          <p:nvGrpSpPr>
            <p:cNvPr id="103" name="组合 102">
              <a:extLst>
                <a:ext uri="{FF2B5EF4-FFF2-40B4-BE49-F238E27FC236}">
                  <a16:creationId xmlns:a16="http://schemas.microsoft.com/office/drawing/2014/main" id="{EB9444CB-2EB6-7B0A-BE0C-FEBC5EEC2C2B}"/>
                </a:ext>
              </a:extLst>
            </p:cNvPr>
            <p:cNvGrpSpPr/>
            <p:nvPr/>
          </p:nvGrpSpPr>
          <p:grpSpPr>
            <a:xfrm>
              <a:off x="7610995" y="3634476"/>
              <a:ext cx="573933" cy="270843"/>
              <a:chOff x="6512071" y="3696687"/>
              <a:chExt cx="573933" cy="270843"/>
            </a:xfrm>
          </p:grpSpPr>
          <p:sp>
            <p:nvSpPr>
              <p:cNvPr id="104" name="矩形 103">
                <a:extLst>
                  <a:ext uri="{FF2B5EF4-FFF2-40B4-BE49-F238E27FC236}">
                    <a16:creationId xmlns:a16="http://schemas.microsoft.com/office/drawing/2014/main" id="{7A41D237-3EA1-987F-EE6A-A469BCE89679}"/>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105" name="文本框 104">
                    <a:extLst>
                      <a:ext uri="{FF2B5EF4-FFF2-40B4-BE49-F238E27FC236}">
                        <a16:creationId xmlns:a16="http://schemas.microsoft.com/office/drawing/2014/main" id="{1E24626A-7BDD-8090-E5AC-11316DB9F958}"/>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𝑛</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31" name="文本框 330">
                    <a:extLst>
                      <a:ext uri="{FF2B5EF4-FFF2-40B4-BE49-F238E27FC236}">
                        <a16:creationId xmlns:a16="http://schemas.microsoft.com/office/drawing/2014/main" id="{F71EE28A-5D40-49AF-BBA1-461950D9EB35}"/>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3"/>
                    <a:stretch>
                      <a:fillRect/>
                    </a:stretch>
                  </a:blipFill>
                </p:spPr>
                <p:txBody>
                  <a:bodyPr/>
                  <a:lstStyle/>
                  <a:p>
                    <a:r>
                      <a:rPr lang="zh-CN" altLang="en-US">
                        <a:noFill/>
                      </a:rPr>
                      <a:t> </a:t>
                    </a:r>
                  </a:p>
                </p:txBody>
              </p:sp>
            </mc:Fallback>
          </mc:AlternateContent>
        </p:grpSp>
        <p:grpSp>
          <p:nvGrpSpPr>
            <p:cNvPr id="106" name="组合 105">
              <a:extLst>
                <a:ext uri="{FF2B5EF4-FFF2-40B4-BE49-F238E27FC236}">
                  <a16:creationId xmlns:a16="http://schemas.microsoft.com/office/drawing/2014/main" id="{66B3D14C-6CB4-1148-E7D7-2D81616202B3}"/>
                </a:ext>
              </a:extLst>
            </p:cNvPr>
            <p:cNvGrpSpPr/>
            <p:nvPr/>
          </p:nvGrpSpPr>
          <p:grpSpPr>
            <a:xfrm>
              <a:off x="8172791" y="3634105"/>
              <a:ext cx="573933" cy="270843"/>
              <a:chOff x="6512071" y="3696687"/>
              <a:chExt cx="573933" cy="270843"/>
            </a:xfrm>
          </p:grpSpPr>
          <p:sp>
            <p:nvSpPr>
              <p:cNvPr id="107" name="矩形 106">
                <a:extLst>
                  <a:ext uri="{FF2B5EF4-FFF2-40B4-BE49-F238E27FC236}">
                    <a16:creationId xmlns:a16="http://schemas.microsoft.com/office/drawing/2014/main" id="{F000A813-89EE-6380-88A7-A78D9B790182}"/>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108" name="文本框 107">
                    <a:extLst>
                      <a:ext uri="{FF2B5EF4-FFF2-40B4-BE49-F238E27FC236}">
                        <a16:creationId xmlns:a16="http://schemas.microsoft.com/office/drawing/2014/main" id="{79A921A0-1A36-51F7-9772-8EFDB1279104}"/>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𝐷</m:t>
                              </m:r>
                            </m:e>
                            <m:sub>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34" name="文本框 333">
                    <a:extLst>
                      <a:ext uri="{FF2B5EF4-FFF2-40B4-BE49-F238E27FC236}">
                        <a16:creationId xmlns:a16="http://schemas.microsoft.com/office/drawing/2014/main" id="{6FA936ED-C398-48F6-927F-418298AF55BF}"/>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4"/>
                    <a:stretch>
                      <a:fillRect/>
                    </a:stretch>
                  </a:blipFill>
                </p:spPr>
                <p:txBody>
                  <a:bodyPr/>
                  <a:lstStyle/>
                  <a:p>
                    <a:r>
                      <a:rPr lang="zh-CN" altLang="en-US">
                        <a:noFill/>
                      </a:rPr>
                      <a:t> </a:t>
                    </a:r>
                  </a:p>
                </p:txBody>
              </p:sp>
            </mc:Fallback>
          </mc:AlternateContent>
        </p:grpSp>
        <p:grpSp>
          <p:nvGrpSpPr>
            <p:cNvPr id="109" name="组合 108">
              <a:extLst>
                <a:ext uri="{FF2B5EF4-FFF2-40B4-BE49-F238E27FC236}">
                  <a16:creationId xmlns:a16="http://schemas.microsoft.com/office/drawing/2014/main" id="{4BD2028D-9C64-6A86-8935-AAA6FC702EC1}"/>
                </a:ext>
              </a:extLst>
            </p:cNvPr>
            <p:cNvGrpSpPr/>
            <p:nvPr/>
          </p:nvGrpSpPr>
          <p:grpSpPr>
            <a:xfrm>
              <a:off x="8731412" y="3634105"/>
              <a:ext cx="573933" cy="270843"/>
              <a:chOff x="6512071" y="3696687"/>
              <a:chExt cx="573933" cy="270843"/>
            </a:xfrm>
          </p:grpSpPr>
          <p:sp>
            <p:nvSpPr>
              <p:cNvPr id="110" name="矩形 109">
                <a:extLst>
                  <a:ext uri="{FF2B5EF4-FFF2-40B4-BE49-F238E27FC236}">
                    <a16:creationId xmlns:a16="http://schemas.microsoft.com/office/drawing/2014/main" id="{40B12417-21F9-F556-21E1-CB67A518FF0A}"/>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6CC27E87-6024-5EAD-9A72-04EA241791DA}"/>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𝐷</m:t>
                              </m:r>
                            </m:e>
                            <m:sub>
                              <m:r>
                                <a:rPr lang="en-US" altLang="zh-CN" sz="1160" b="0" i="1" smtClean="0">
                                  <a:latin typeface="Cambria Math" panose="02040503050406030204" pitchFamily="18" charset="0"/>
                                  <a:cs typeface="Times New Roman" panose="02020603050405020304" pitchFamily="18" charset="0"/>
                                </a:rPr>
                                <m:t>𝑛</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37" name="文本框 336">
                    <a:extLst>
                      <a:ext uri="{FF2B5EF4-FFF2-40B4-BE49-F238E27FC236}">
                        <a16:creationId xmlns:a16="http://schemas.microsoft.com/office/drawing/2014/main" id="{EC4DB7C0-328E-49C3-A485-A0A574B2FA49}"/>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5"/>
                    <a:stretch>
                      <a:fillRect/>
                    </a:stretch>
                  </a:blipFill>
                </p:spPr>
                <p:txBody>
                  <a:bodyPr/>
                  <a:lstStyle/>
                  <a:p>
                    <a:r>
                      <a:rPr lang="zh-CN" altLang="en-US">
                        <a:noFill/>
                      </a:rPr>
                      <a:t> </a:t>
                    </a:r>
                  </a:p>
                </p:txBody>
              </p:sp>
            </mc:Fallback>
          </mc:AlternateContent>
        </p:grpSp>
        <p:sp>
          <p:nvSpPr>
            <p:cNvPr id="112" name="箭头: 右 111">
              <a:extLst>
                <a:ext uri="{FF2B5EF4-FFF2-40B4-BE49-F238E27FC236}">
                  <a16:creationId xmlns:a16="http://schemas.microsoft.com/office/drawing/2014/main" id="{0E2A6CF9-263F-2334-518F-8F4E1F6C0A69}"/>
                </a:ext>
              </a:extLst>
            </p:cNvPr>
            <p:cNvSpPr/>
            <p:nvPr/>
          </p:nvSpPr>
          <p:spPr>
            <a:xfrm>
              <a:off x="8078083" y="3710195"/>
              <a:ext cx="185398" cy="115544"/>
            </a:xfrm>
            <a:prstGeom prst="rightArrow">
              <a:avLst>
                <a:gd name="adj1" fmla="val 50000"/>
                <a:gd name="adj2" fmla="val 653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13" name="文本框 112">
              <a:extLst>
                <a:ext uri="{FF2B5EF4-FFF2-40B4-BE49-F238E27FC236}">
                  <a16:creationId xmlns:a16="http://schemas.microsoft.com/office/drawing/2014/main" id="{08B969A3-CE53-E862-50E9-1831876400E6}"/>
                </a:ext>
              </a:extLst>
            </p:cNvPr>
            <p:cNvSpPr txBox="1"/>
            <p:nvPr/>
          </p:nvSpPr>
          <p:spPr>
            <a:xfrm>
              <a:off x="7433978" y="3545279"/>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sp>
          <p:nvSpPr>
            <p:cNvPr id="114" name="文本框 113">
              <a:extLst>
                <a:ext uri="{FF2B5EF4-FFF2-40B4-BE49-F238E27FC236}">
                  <a16:creationId xmlns:a16="http://schemas.microsoft.com/office/drawing/2014/main" id="{8195EAC2-3FA3-7476-7D84-38BE50444E51}"/>
                </a:ext>
              </a:extLst>
            </p:cNvPr>
            <p:cNvSpPr txBox="1"/>
            <p:nvPr/>
          </p:nvSpPr>
          <p:spPr>
            <a:xfrm>
              <a:off x="8559538" y="3552316"/>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sp>
          <p:nvSpPr>
            <p:cNvPr id="115" name="箭头: 右 114">
              <a:extLst>
                <a:ext uri="{FF2B5EF4-FFF2-40B4-BE49-F238E27FC236}">
                  <a16:creationId xmlns:a16="http://schemas.microsoft.com/office/drawing/2014/main" id="{D0EE2EF2-EFA5-53E8-FB63-97DFCC3C370D}"/>
                </a:ext>
              </a:extLst>
            </p:cNvPr>
            <p:cNvSpPr/>
            <p:nvPr/>
          </p:nvSpPr>
          <p:spPr>
            <a:xfrm>
              <a:off x="9216376" y="3698218"/>
              <a:ext cx="372479"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grpSp>
          <p:nvGrpSpPr>
            <p:cNvPr id="116" name="组合 115">
              <a:extLst>
                <a:ext uri="{FF2B5EF4-FFF2-40B4-BE49-F238E27FC236}">
                  <a16:creationId xmlns:a16="http://schemas.microsoft.com/office/drawing/2014/main" id="{1CF2F7A5-0270-3268-1A71-049FD10B57DA}"/>
                </a:ext>
              </a:extLst>
            </p:cNvPr>
            <p:cNvGrpSpPr/>
            <p:nvPr/>
          </p:nvGrpSpPr>
          <p:grpSpPr>
            <a:xfrm>
              <a:off x="7073914" y="4209957"/>
              <a:ext cx="573933" cy="270843"/>
              <a:chOff x="6512071" y="3696687"/>
              <a:chExt cx="573933" cy="270843"/>
            </a:xfrm>
          </p:grpSpPr>
          <p:sp>
            <p:nvSpPr>
              <p:cNvPr id="117" name="矩形 116">
                <a:extLst>
                  <a:ext uri="{FF2B5EF4-FFF2-40B4-BE49-F238E27FC236}">
                    <a16:creationId xmlns:a16="http://schemas.microsoft.com/office/drawing/2014/main" id="{13CB6CA3-A258-9144-63C0-3192A0F61A35}"/>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118" name="文本框 117">
                    <a:extLst>
                      <a:ext uri="{FF2B5EF4-FFF2-40B4-BE49-F238E27FC236}">
                        <a16:creationId xmlns:a16="http://schemas.microsoft.com/office/drawing/2014/main" id="{942D4236-8F48-51B7-13C8-6BB4BEBD768D}"/>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51" name="文本框 350">
                    <a:extLst>
                      <a:ext uri="{FF2B5EF4-FFF2-40B4-BE49-F238E27FC236}">
                        <a16:creationId xmlns:a16="http://schemas.microsoft.com/office/drawing/2014/main" id="{01281B5F-5C0A-4BF0-983E-0325B24599D5}"/>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2"/>
                    <a:stretch>
                      <a:fillRect/>
                    </a:stretch>
                  </a:blipFill>
                </p:spPr>
                <p:txBody>
                  <a:bodyPr/>
                  <a:lstStyle/>
                  <a:p>
                    <a:r>
                      <a:rPr lang="zh-CN" altLang="en-US">
                        <a:noFill/>
                      </a:rPr>
                      <a:t> </a:t>
                    </a:r>
                  </a:p>
                </p:txBody>
              </p:sp>
            </mc:Fallback>
          </mc:AlternateContent>
        </p:grpSp>
        <p:grpSp>
          <p:nvGrpSpPr>
            <p:cNvPr id="119" name="组合 118">
              <a:extLst>
                <a:ext uri="{FF2B5EF4-FFF2-40B4-BE49-F238E27FC236}">
                  <a16:creationId xmlns:a16="http://schemas.microsoft.com/office/drawing/2014/main" id="{74F1F203-2508-6877-273D-0802F14C39B5}"/>
                </a:ext>
              </a:extLst>
            </p:cNvPr>
            <p:cNvGrpSpPr/>
            <p:nvPr/>
          </p:nvGrpSpPr>
          <p:grpSpPr>
            <a:xfrm>
              <a:off x="7635710" y="4205596"/>
              <a:ext cx="573933" cy="270843"/>
              <a:chOff x="6512071" y="3696687"/>
              <a:chExt cx="573933" cy="270843"/>
            </a:xfrm>
          </p:grpSpPr>
          <p:sp>
            <p:nvSpPr>
              <p:cNvPr id="120" name="矩形 119">
                <a:extLst>
                  <a:ext uri="{FF2B5EF4-FFF2-40B4-BE49-F238E27FC236}">
                    <a16:creationId xmlns:a16="http://schemas.microsoft.com/office/drawing/2014/main" id="{AB4E6B1D-E44F-8AE0-24E6-C75EA89465AB}"/>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121" name="文本框 120">
                    <a:extLst>
                      <a:ext uri="{FF2B5EF4-FFF2-40B4-BE49-F238E27FC236}">
                        <a16:creationId xmlns:a16="http://schemas.microsoft.com/office/drawing/2014/main" id="{97D87AB8-D962-11FF-D424-5B9A9382C218}"/>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𝑡</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54" name="文本框 353">
                    <a:extLst>
                      <a:ext uri="{FF2B5EF4-FFF2-40B4-BE49-F238E27FC236}">
                        <a16:creationId xmlns:a16="http://schemas.microsoft.com/office/drawing/2014/main" id="{0F61E11D-32B0-48B6-93B3-89A935CA439C}"/>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6"/>
                    <a:stretch>
                      <a:fillRect/>
                    </a:stretch>
                  </a:blipFill>
                </p:spPr>
                <p:txBody>
                  <a:bodyPr/>
                  <a:lstStyle/>
                  <a:p>
                    <a:r>
                      <a:rPr lang="zh-CN" altLang="en-US">
                        <a:noFill/>
                      </a:rPr>
                      <a:t> </a:t>
                    </a:r>
                  </a:p>
                </p:txBody>
              </p:sp>
            </mc:Fallback>
          </mc:AlternateContent>
        </p:grpSp>
        <p:sp>
          <p:nvSpPr>
            <p:cNvPr id="122" name="文本框 121">
              <a:extLst>
                <a:ext uri="{FF2B5EF4-FFF2-40B4-BE49-F238E27FC236}">
                  <a16:creationId xmlns:a16="http://schemas.microsoft.com/office/drawing/2014/main" id="{E5EBE85A-1C20-27DB-8C3E-100F7CBDE200}"/>
                </a:ext>
              </a:extLst>
            </p:cNvPr>
            <p:cNvSpPr txBox="1"/>
            <p:nvPr/>
          </p:nvSpPr>
          <p:spPr>
            <a:xfrm>
              <a:off x="7458693" y="4116399"/>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cxnSp>
          <p:nvCxnSpPr>
            <p:cNvPr id="123" name="直接箭头连接符 122">
              <a:extLst>
                <a:ext uri="{FF2B5EF4-FFF2-40B4-BE49-F238E27FC236}">
                  <a16:creationId xmlns:a16="http://schemas.microsoft.com/office/drawing/2014/main" id="{E886EEA3-32BF-3EE9-E667-7A89CE5AB83F}"/>
                </a:ext>
              </a:extLst>
            </p:cNvPr>
            <p:cNvCxnSpPr>
              <a:cxnSpLocks/>
              <a:stCxn id="126" idx="3"/>
            </p:cNvCxnSpPr>
            <p:nvPr/>
          </p:nvCxnSpPr>
          <p:spPr>
            <a:xfrm flipH="1" flipV="1">
              <a:off x="8509283" y="3890162"/>
              <a:ext cx="4564" cy="270282"/>
            </a:xfrm>
            <a:prstGeom prst="straightConnector1">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直接箭头连接符 123">
              <a:extLst>
                <a:ext uri="{FF2B5EF4-FFF2-40B4-BE49-F238E27FC236}">
                  <a16:creationId xmlns:a16="http://schemas.microsoft.com/office/drawing/2014/main" id="{20CF1873-6F9A-966D-C880-1A1B81336DF2}"/>
                </a:ext>
              </a:extLst>
            </p:cNvPr>
            <p:cNvCxnSpPr>
              <a:cxnSpLocks/>
            </p:cNvCxnSpPr>
            <p:nvPr/>
          </p:nvCxnSpPr>
          <p:spPr>
            <a:xfrm>
              <a:off x="6638668" y="3895224"/>
              <a:ext cx="0" cy="2857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5" name="直接箭头连接符 124">
              <a:extLst>
                <a:ext uri="{FF2B5EF4-FFF2-40B4-BE49-F238E27FC236}">
                  <a16:creationId xmlns:a16="http://schemas.microsoft.com/office/drawing/2014/main" id="{356F868E-C559-0858-4E97-812C08B2567F}"/>
                </a:ext>
              </a:extLst>
            </p:cNvPr>
            <p:cNvCxnSpPr>
              <a:cxnSpLocks/>
            </p:cNvCxnSpPr>
            <p:nvPr/>
          </p:nvCxnSpPr>
          <p:spPr>
            <a:xfrm flipV="1">
              <a:off x="6638668" y="4332947"/>
              <a:ext cx="0" cy="1430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6" name="梯形 125">
              <a:extLst>
                <a:ext uri="{FF2B5EF4-FFF2-40B4-BE49-F238E27FC236}">
                  <a16:creationId xmlns:a16="http://schemas.microsoft.com/office/drawing/2014/main" id="{CD21244F-40F9-F86A-01B7-9BC1F8D3651F}"/>
                </a:ext>
              </a:extLst>
            </p:cNvPr>
            <p:cNvSpPr/>
            <p:nvPr/>
          </p:nvSpPr>
          <p:spPr>
            <a:xfrm rot="16200000">
              <a:off x="8354268" y="4154832"/>
              <a:ext cx="319157" cy="264305"/>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27" name="箭头: 右 126">
              <a:extLst>
                <a:ext uri="{FF2B5EF4-FFF2-40B4-BE49-F238E27FC236}">
                  <a16:creationId xmlns:a16="http://schemas.microsoft.com/office/drawing/2014/main" id="{9B27A497-0EFE-72FB-8883-38DF92457730}"/>
                </a:ext>
              </a:extLst>
            </p:cNvPr>
            <p:cNvSpPr/>
            <p:nvPr/>
          </p:nvSpPr>
          <p:spPr>
            <a:xfrm>
              <a:off x="8112862" y="4215409"/>
              <a:ext cx="268832" cy="115544"/>
            </a:xfrm>
            <a:prstGeom prst="rightArrow">
              <a:avLst>
                <a:gd name="adj1" fmla="val 50000"/>
                <a:gd name="adj2" fmla="val 653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28" name="梯形 127">
              <a:extLst>
                <a:ext uri="{FF2B5EF4-FFF2-40B4-BE49-F238E27FC236}">
                  <a16:creationId xmlns:a16="http://schemas.microsoft.com/office/drawing/2014/main" id="{77E15384-0DE2-FDA4-E42A-E3B6AAC5173C}"/>
                </a:ext>
              </a:extLst>
            </p:cNvPr>
            <p:cNvSpPr/>
            <p:nvPr/>
          </p:nvSpPr>
          <p:spPr>
            <a:xfrm rot="16200000">
              <a:off x="8885716" y="4171104"/>
              <a:ext cx="319157" cy="264305"/>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29" name="文本框 128">
              <a:extLst>
                <a:ext uri="{FF2B5EF4-FFF2-40B4-BE49-F238E27FC236}">
                  <a16:creationId xmlns:a16="http://schemas.microsoft.com/office/drawing/2014/main" id="{309A5698-E70D-A4C1-1C02-31A8D6A12098}"/>
                </a:ext>
              </a:extLst>
            </p:cNvPr>
            <p:cNvSpPr txBox="1"/>
            <p:nvPr/>
          </p:nvSpPr>
          <p:spPr>
            <a:xfrm>
              <a:off x="8591486" y="4071814"/>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cxnSp>
          <p:nvCxnSpPr>
            <p:cNvPr id="130" name="直接箭头连接符 129">
              <a:extLst>
                <a:ext uri="{FF2B5EF4-FFF2-40B4-BE49-F238E27FC236}">
                  <a16:creationId xmlns:a16="http://schemas.microsoft.com/office/drawing/2014/main" id="{1EAA016F-2739-8F37-83C1-57E9A351808A}"/>
                </a:ext>
              </a:extLst>
            </p:cNvPr>
            <p:cNvCxnSpPr>
              <a:cxnSpLocks/>
            </p:cNvCxnSpPr>
            <p:nvPr/>
          </p:nvCxnSpPr>
          <p:spPr>
            <a:xfrm flipH="1" flipV="1">
              <a:off x="9041103" y="3890162"/>
              <a:ext cx="4564" cy="270282"/>
            </a:xfrm>
            <a:prstGeom prst="straightConnector1">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矩形 130">
              <a:extLst>
                <a:ext uri="{FF2B5EF4-FFF2-40B4-BE49-F238E27FC236}">
                  <a16:creationId xmlns:a16="http://schemas.microsoft.com/office/drawing/2014/main" id="{8C544159-92FB-1665-4E73-76394577F54D}"/>
                </a:ext>
              </a:extLst>
            </p:cNvPr>
            <p:cNvSpPr/>
            <p:nvPr/>
          </p:nvSpPr>
          <p:spPr>
            <a:xfrm>
              <a:off x="8105385" y="5577860"/>
              <a:ext cx="372480" cy="236628"/>
            </a:xfrm>
            <a:prstGeom prst="rect">
              <a:avLst/>
            </a:prstGeom>
            <a:solidFill>
              <a:schemeClr val="accent2">
                <a:lumMod val="40000"/>
                <a:lumOff val="6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132" name="文本框 131">
                  <a:extLst>
                    <a:ext uri="{FF2B5EF4-FFF2-40B4-BE49-F238E27FC236}">
                      <a16:creationId xmlns:a16="http://schemas.microsoft.com/office/drawing/2014/main" id="{3E649F3A-0708-C77F-024C-B7DF18DF17A5}"/>
                    </a:ext>
                  </a:extLst>
                </p:cNvPr>
                <p:cNvSpPr txBox="1"/>
                <p:nvPr/>
              </p:nvSpPr>
              <p:spPr>
                <a:xfrm>
                  <a:off x="8004658" y="5562683"/>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𝐶𝑅𝐵</m:t>
                        </m:r>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132" name="文本框 131">
                  <a:extLst>
                    <a:ext uri="{FF2B5EF4-FFF2-40B4-BE49-F238E27FC236}">
                      <a16:creationId xmlns:a16="http://schemas.microsoft.com/office/drawing/2014/main" id="{3E649F3A-0708-C77F-024C-B7DF18DF17A5}"/>
                    </a:ext>
                  </a:extLst>
                </p:cNvPr>
                <p:cNvSpPr txBox="1">
                  <a:spLocks noRot="1" noChangeAspect="1" noMove="1" noResize="1" noEditPoints="1" noAdjustHandles="1" noChangeArrowheads="1" noChangeShapeType="1" noTextEdit="1"/>
                </p:cNvSpPr>
                <p:nvPr/>
              </p:nvSpPr>
              <p:spPr>
                <a:xfrm>
                  <a:off x="8004658" y="5562683"/>
                  <a:ext cx="573933" cy="270843"/>
                </a:xfrm>
                <a:prstGeom prst="rect">
                  <a:avLst/>
                </a:prstGeom>
                <a:blipFill>
                  <a:blip r:embed="rId37"/>
                  <a:stretch>
                    <a:fillRect/>
                  </a:stretch>
                </a:blipFill>
              </p:spPr>
              <p:txBody>
                <a:bodyPr/>
                <a:lstStyle/>
                <a:p>
                  <a:r>
                    <a:rPr lang="zh-CN" altLang="en-US">
                      <a:noFill/>
                    </a:rPr>
                    <a:t> </a:t>
                  </a:r>
                </a:p>
              </p:txBody>
            </p:sp>
          </mc:Fallback>
        </mc:AlternateContent>
        <p:sp>
          <p:nvSpPr>
            <p:cNvPr id="133" name="箭头: 右 132">
              <a:extLst>
                <a:ext uri="{FF2B5EF4-FFF2-40B4-BE49-F238E27FC236}">
                  <a16:creationId xmlns:a16="http://schemas.microsoft.com/office/drawing/2014/main" id="{82B4FF43-25FB-0767-E607-BEEA7E492FDD}"/>
                </a:ext>
              </a:extLst>
            </p:cNvPr>
            <p:cNvSpPr/>
            <p:nvPr/>
          </p:nvSpPr>
          <p:spPr>
            <a:xfrm>
              <a:off x="8489142" y="5613337"/>
              <a:ext cx="283704"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pic>
          <p:nvPicPr>
            <p:cNvPr id="134" name="图片 133">
              <a:extLst>
                <a:ext uri="{FF2B5EF4-FFF2-40B4-BE49-F238E27FC236}">
                  <a16:creationId xmlns:a16="http://schemas.microsoft.com/office/drawing/2014/main" id="{ABEB0353-8A88-494A-E95B-EFE7F10E4C4C}"/>
                </a:ext>
              </a:extLst>
            </p:cNvPr>
            <p:cNvPicPr>
              <a:picLocks noChangeAspect="1"/>
            </p:cNvPicPr>
            <p:nvPr/>
          </p:nvPicPr>
          <p:blipFill>
            <a:blip r:embed="rId38"/>
            <a:stretch>
              <a:fillRect/>
            </a:stretch>
          </p:blipFill>
          <p:spPr>
            <a:xfrm>
              <a:off x="8781939" y="5597367"/>
              <a:ext cx="740728" cy="167655"/>
            </a:xfrm>
            <a:prstGeom prst="rect">
              <a:avLst/>
            </a:prstGeom>
          </p:spPr>
        </p:pic>
        <p:sp>
          <p:nvSpPr>
            <p:cNvPr id="135" name="箭头: 右 134">
              <a:extLst>
                <a:ext uri="{FF2B5EF4-FFF2-40B4-BE49-F238E27FC236}">
                  <a16:creationId xmlns:a16="http://schemas.microsoft.com/office/drawing/2014/main" id="{69D8B1B9-83C0-07CA-A29C-BD99999BDAB5}"/>
                </a:ext>
              </a:extLst>
            </p:cNvPr>
            <p:cNvSpPr/>
            <p:nvPr/>
          </p:nvSpPr>
          <p:spPr>
            <a:xfrm>
              <a:off x="9547909" y="5618410"/>
              <a:ext cx="283704"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36" name="文本框 135">
              <a:extLst>
                <a:ext uri="{FF2B5EF4-FFF2-40B4-BE49-F238E27FC236}">
                  <a16:creationId xmlns:a16="http://schemas.microsoft.com/office/drawing/2014/main" id="{DEE85500-BE3F-AD37-6474-514D1E65FB71}"/>
                </a:ext>
              </a:extLst>
            </p:cNvPr>
            <p:cNvSpPr txBox="1"/>
            <p:nvPr/>
          </p:nvSpPr>
          <p:spPr>
            <a:xfrm>
              <a:off x="9773011" y="5536306"/>
              <a:ext cx="670376" cy="261610"/>
            </a:xfrm>
            <a:prstGeom prst="rect">
              <a:avLst/>
            </a:prstGeom>
            <a:noFill/>
          </p:spPr>
          <p:txBody>
            <a:bodyPr wrap="none" rtlCol="0">
              <a:spAutoFit/>
            </a:bodyPr>
            <a:lstStyle/>
            <a:p>
              <a:r>
                <a:rPr lang="en-US" altLang="zh-CN" sz="1100" dirty="0">
                  <a:latin typeface="Times New Roman" panose="02020603050405020304" pitchFamily="18" charset="0"/>
                  <a:cs typeface="Times New Roman" panose="02020603050405020304" pitchFamily="18" charset="0"/>
                </a:rPr>
                <a:t>“JUMP”</a:t>
              </a:r>
              <a:endParaRPr lang="zh-CN" altLang="en-US" sz="1100" dirty="0">
                <a:latin typeface="Times New Roman" panose="02020603050405020304" pitchFamily="18" charset="0"/>
                <a:cs typeface="Times New Roman" panose="02020603050405020304" pitchFamily="18" charset="0"/>
              </a:endParaRPr>
            </a:p>
          </p:txBody>
        </p:sp>
        <p:sp>
          <p:nvSpPr>
            <p:cNvPr id="137" name="文本框 136">
              <a:extLst>
                <a:ext uri="{FF2B5EF4-FFF2-40B4-BE49-F238E27FC236}">
                  <a16:creationId xmlns:a16="http://schemas.microsoft.com/office/drawing/2014/main" id="{2FB7006E-06CE-5ACD-A782-46FAED825F7A}"/>
                </a:ext>
              </a:extLst>
            </p:cNvPr>
            <p:cNvSpPr txBox="1"/>
            <p:nvPr/>
          </p:nvSpPr>
          <p:spPr>
            <a:xfrm>
              <a:off x="9196361" y="1832721"/>
              <a:ext cx="1141453" cy="24532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Down-Sampling</a:t>
              </a:r>
              <a:endParaRPr lang="zh-CN" altLang="en-US" sz="994" dirty="0">
                <a:latin typeface="Times New Roman" panose="02020603050405020304" pitchFamily="18" charset="0"/>
                <a:cs typeface="Times New Roman" panose="02020603050405020304" pitchFamily="18" charset="0"/>
              </a:endParaRPr>
            </a:p>
          </p:txBody>
        </p:sp>
        <p:sp>
          <p:nvSpPr>
            <p:cNvPr id="138" name="椭圆 137">
              <a:extLst>
                <a:ext uri="{FF2B5EF4-FFF2-40B4-BE49-F238E27FC236}">
                  <a16:creationId xmlns:a16="http://schemas.microsoft.com/office/drawing/2014/main" id="{6B72D4A4-ABDE-4E13-4441-54504A1C3B5B}"/>
                </a:ext>
              </a:extLst>
            </p:cNvPr>
            <p:cNvSpPr/>
            <p:nvPr/>
          </p:nvSpPr>
          <p:spPr>
            <a:xfrm>
              <a:off x="5208193" y="2663261"/>
              <a:ext cx="263289" cy="2507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26" dirty="0">
                  <a:solidFill>
                    <a:schemeClr val="tx1"/>
                  </a:solidFill>
                  <a:latin typeface="Times New Roman" panose="02020603050405020304" pitchFamily="18" charset="0"/>
                  <a:cs typeface="Times New Roman" panose="02020603050405020304" pitchFamily="18" charset="0"/>
                </a:rPr>
                <a:t>S</a:t>
              </a:r>
              <a:endParaRPr lang="zh-CN" altLang="en-US" sz="1326" dirty="0">
                <a:solidFill>
                  <a:schemeClr val="tx1"/>
                </a:solidFill>
                <a:latin typeface="Times New Roman" panose="02020603050405020304" pitchFamily="18" charset="0"/>
                <a:cs typeface="Times New Roman" panose="02020603050405020304" pitchFamily="18" charset="0"/>
              </a:endParaRPr>
            </a:p>
          </p:txBody>
        </p:sp>
        <p:sp>
          <p:nvSpPr>
            <p:cNvPr id="139" name="文本框 138">
              <a:extLst>
                <a:ext uri="{FF2B5EF4-FFF2-40B4-BE49-F238E27FC236}">
                  <a16:creationId xmlns:a16="http://schemas.microsoft.com/office/drawing/2014/main" id="{4D4D72F7-7F07-81D5-DBB4-B324EA7F7194}"/>
                </a:ext>
              </a:extLst>
            </p:cNvPr>
            <p:cNvSpPr txBox="1"/>
            <p:nvPr/>
          </p:nvSpPr>
          <p:spPr>
            <a:xfrm>
              <a:off x="5534304" y="2609929"/>
              <a:ext cx="1141453" cy="39831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Sketch Gesture Instruction</a:t>
              </a:r>
            </a:p>
          </p:txBody>
        </p:sp>
        <p:sp>
          <p:nvSpPr>
            <p:cNvPr id="140" name="椭圆 139">
              <a:extLst>
                <a:ext uri="{FF2B5EF4-FFF2-40B4-BE49-F238E27FC236}">
                  <a16:creationId xmlns:a16="http://schemas.microsoft.com/office/drawing/2014/main" id="{982D9F87-D14C-6100-C904-D4AAF61F5CD0}"/>
                </a:ext>
              </a:extLst>
            </p:cNvPr>
            <p:cNvSpPr/>
            <p:nvPr/>
          </p:nvSpPr>
          <p:spPr>
            <a:xfrm>
              <a:off x="7006859" y="2678420"/>
              <a:ext cx="263289" cy="2507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26" dirty="0">
                  <a:solidFill>
                    <a:schemeClr val="tx1"/>
                  </a:solidFill>
                  <a:latin typeface="Times New Roman" panose="02020603050405020304" pitchFamily="18" charset="0"/>
                  <a:cs typeface="Times New Roman" panose="02020603050405020304" pitchFamily="18" charset="0"/>
                </a:rPr>
                <a:t>H</a:t>
              </a:r>
              <a:endParaRPr lang="zh-CN" altLang="en-US" sz="1326" dirty="0">
                <a:solidFill>
                  <a:schemeClr val="tx1"/>
                </a:solidFill>
                <a:latin typeface="Times New Roman" panose="02020603050405020304" pitchFamily="18" charset="0"/>
                <a:cs typeface="Times New Roman" panose="02020603050405020304" pitchFamily="18" charset="0"/>
              </a:endParaRPr>
            </a:p>
          </p:txBody>
        </p:sp>
        <p:sp>
          <p:nvSpPr>
            <p:cNvPr id="141" name="文本框 140">
              <a:extLst>
                <a:ext uri="{FF2B5EF4-FFF2-40B4-BE49-F238E27FC236}">
                  <a16:creationId xmlns:a16="http://schemas.microsoft.com/office/drawing/2014/main" id="{5CE98DE5-C4E0-395B-4E26-43826A0C4B63}"/>
                </a:ext>
              </a:extLst>
            </p:cNvPr>
            <p:cNvSpPr txBox="1"/>
            <p:nvPr/>
          </p:nvSpPr>
          <p:spPr>
            <a:xfrm>
              <a:off x="7330584" y="2623100"/>
              <a:ext cx="1141453" cy="39831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Handwrite Gesture</a:t>
              </a:r>
            </a:p>
            <a:p>
              <a:r>
                <a:rPr lang="en-US" altLang="zh-CN" sz="994" dirty="0">
                  <a:latin typeface="Times New Roman" panose="02020603050405020304" pitchFamily="18" charset="0"/>
                  <a:cs typeface="Times New Roman" panose="02020603050405020304" pitchFamily="18" charset="0"/>
                </a:rPr>
                <a:t>Instruction</a:t>
              </a:r>
            </a:p>
          </p:txBody>
        </p:sp>
        <p:pic>
          <p:nvPicPr>
            <p:cNvPr id="142" name="图片 141">
              <a:extLst>
                <a:ext uri="{FF2B5EF4-FFF2-40B4-BE49-F238E27FC236}">
                  <a16:creationId xmlns:a16="http://schemas.microsoft.com/office/drawing/2014/main" id="{CB2BFF6C-1E18-8C3B-C224-3F0D21C86185}"/>
                </a:ext>
              </a:extLst>
            </p:cNvPr>
            <p:cNvPicPr>
              <a:picLocks noChangeAspect="1"/>
            </p:cNvPicPr>
            <p:nvPr/>
          </p:nvPicPr>
          <p:blipFill>
            <a:blip r:embed="rId39"/>
            <a:stretch>
              <a:fillRect/>
            </a:stretch>
          </p:blipFill>
          <p:spPr>
            <a:xfrm>
              <a:off x="6554298" y="4178458"/>
              <a:ext cx="168880" cy="161843"/>
            </a:xfrm>
            <a:prstGeom prst="rect">
              <a:avLst/>
            </a:prstGeom>
          </p:spPr>
        </p:pic>
        <p:grpSp>
          <p:nvGrpSpPr>
            <p:cNvPr id="143" name="组合 142">
              <a:extLst>
                <a:ext uri="{FF2B5EF4-FFF2-40B4-BE49-F238E27FC236}">
                  <a16:creationId xmlns:a16="http://schemas.microsoft.com/office/drawing/2014/main" id="{20256778-F09F-B44C-D152-A066B3B1C34D}"/>
                </a:ext>
              </a:extLst>
            </p:cNvPr>
            <p:cNvGrpSpPr/>
            <p:nvPr/>
          </p:nvGrpSpPr>
          <p:grpSpPr>
            <a:xfrm>
              <a:off x="8942397" y="2683698"/>
              <a:ext cx="263289" cy="250776"/>
              <a:chOff x="4467573" y="2582538"/>
              <a:chExt cx="263289" cy="250776"/>
            </a:xfrm>
          </p:grpSpPr>
          <p:sp>
            <p:nvSpPr>
              <p:cNvPr id="144" name="椭圆 143">
                <a:extLst>
                  <a:ext uri="{FF2B5EF4-FFF2-40B4-BE49-F238E27FC236}">
                    <a16:creationId xmlns:a16="http://schemas.microsoft.com/office/drawing/2014/main" id="{CF4F8336-01B4-BBFF-B831-5A42D6B3325E}"/>
                  </a:ext>
                </a:extLst>
              </p:cNvPr>
              <p:cNvSpPr/>
              <p:nvPr/>
            </p:nvSpPr>
            <p:spPr>
              <a:xfrm>
                <a:off x="4467573" y="2582538"/>
                <a:ext cx="263289" cy="2507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45" name="加号 144">
                <a:extLst>
                  <a:ext uri="{FF2B5EF4-FFF2-40B4-BE49-F238E27FC236}">
                    <a16:creationId xmlns:a16="http://schemas.microsoft.com/office/drawing/2014/main" id="{04C2B085-0D73-B1CD-8D34-531254991CB4}"/>
                  </a:ext>
                </a:extLst>
              </p:cNvPr>
              <p:cNvSpPr/>
              <p:nvPr/>
            </p:nvSpPr>
            <p:spPr>
              <a:xfrm>
                <a:off x="4503258" y="2609935"/>
                <a:ext cx="196741" cy="195981"/>
              </a:xfrm>
              <a:prstGeom prst="mathPlus">
                <a:avLst/>
              </a:prstGeom>
              <a:solidFill>
                <a:schemeClr val="tx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grpSp>
        <p:sp>
          <p:nvSpPr>
            <p:cNvPr id="146" name="矩形 145">
              <a:extLst>
                <a:ext uri="{FF2B5EF4-FFF2-40B4-BE49-F238E27FC236}">
                  <a16:creationId xmlns:a16="http://schemas.microsoft.com/office/drawing/2014/main" id="{CBF19DD8-4F4D-9692-162D-4A4D15613E18}"/>
                </a:ext>
              </a:extLst>
            </p:cNvPr>
            <p:cNvSpPr/>
            <p:nvPr/>
          </p:nvSpPr>
          <p:spPr>
            <a:xfrm>
              <a:off x="6981522" y="1905853"/>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47" name="文本框 146">
              <a:extLst>
                <a:ext uri="{FF2B5EF4-FFF2-40B4-BE49-F238E27FC236}">
                  <a16:creationId xmlns:a16="http://schemas.microsoft.com/office/drawing/2014/main" id="{7C1E111D-2816-608E-44CE-924F462A3C95}"/>
                </a:ext>
              </a:extLst>
            </p:cNvPr>
            <p:cNvSpPr txBox="1"/>
            <p:nvPr/>
          </p:nvSpPr>
          <p:spPr>
            <a:xfrm>
              <a:off x="7535886" y="1769096"/>
              <a:ext cx="1141453" cy="39831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Stable Diffusion Encoder/Decoder</a:t>
              </a:r>
            </a:p>
          </p:txBody>
        </p:sp>
        <p:sp>
          <p:nvSpPr>
            <p:cNvPr id="148" name="矩形 147">
              <a:extLst>
                <a:ext uri="{FF2B5EF4-FFF2-40B4-BE49-F238E27FC236}">
                  <a16:creationId xmlns:a16="http://schemas.microsoft.com/office/drawing/2014/main" id="{796FA90C-2154-08FE-C859-A7B6D7376773}"/>
                </a:ext>
              </a:extLst>
            </p:cNvPr>
            <p:cNvSpPr/>
            <p:nvPr/>
          </p:nvSpPr>
          <p:spPr>
            <a:xfrm>
              <a:off x="6936433" y="2316327"/>
              <a:ext cx="372480" cy="236628"/>
            </a:xfrm>
            <a:prstGeom prst="rect">
              <a:avLst/>
            </a:prstGeom>
            <a:solidFill>
              <a:schemeClr val="accent2">
                <a:lumMod val="40000"/>
                <a:lumOff val="6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p:sp>
          <p:nvSpPr>
            <p:cNvPr id="149" name="文本框 148">
              <a:extLst>
                <a:ext uri="{FF2B5EF4-FFF2-40B4-BE49-F238E27FC236}">
                  <a16:creationId xmlns:a16="http://schemas.microsoft.com/office/drawing/2014/main" id="{834FBE18-38C6-C2B4-F7F1-60814604C756}"/>
                </a:ext>
              </a:extLst>
            </p:cNvPr>
            <p:cNvSpPr txBox="1"/>
            <p:nvPr/>
          </p:nvSpPr>
          <p:spPr>
            <a:xfrm>
              <a:off x="7540493" y="2166506"/>
              <a:ext cx="1364231" cy="39831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Character Recognition Block</a:t>
              </a:r>
            </a:p>
          </p:txBody>
        </p:sp>
        <p:sp>
          <p:nvSpPr>
            <p:cNvPr id="150" name="梯形 149">
              <a:extLst>
                <a:ext uri="{FF2B5EF4-FFF2-40B4-BE49-F238E27FC236}">
                  <a16:creationId xmlns:a16="http://schemas.microsoft.com/office/drawing/2014/main" id="{6D6930C4-1EFB-91F8-8A58-C7D99D86B6D1}"/>
                </a:ext>
              </a:extLst>
            </p:cNvPr>
            <p:cNvSpPr/>
            <p:nvPr/>
          </p:nvSpPr>
          <p:spPr>
            <a:xfrm rot="16200000">
              <a:off x="8914753" y="2260048"/>
              <a:ext cx="289981" cy="240143"/>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51" name="文本框 150">
              <a:extLst>
                <a:ext uri="{FF2B5EF4-FFF2-40B4-BE49-F238E27FC236}">
                  <a16:creationId xmlns:a16="http://schemas.microsoft.com/office/drawing/2014/main" id="{ABFD6DDA-D643-8B3A-2D52-802CE3AE8450}"/>
                </a:ext>
              </a:extLst>
            </p:cNvPr>
            <p:cNvSpPr txBox="1"/>
            <p:nvPr/>
          </p:nvSpPr>
          <p:spPr>
            <a:xfrm>
              <a:off x="9218685" y="2252932"/>
              <a:ext cx="1141453" cy="245324"/>
            </a:xfrm>
            <a:prstGeom prst="rect">
              <a:avLst/>
            </a:prstGeom>
            <a:noFill/>
          </p:spPr>
          <p:txBody>
            <a:bodyPr wrap="square" rtlCol="0">
              <a:spAutoFit/>
            </a:bodyPr>
            <a:lstStyle/>
            <a:p>
              <a:r>
                <a:rPr lang="en-US" altLang="zh-CN" sz="994" dirty="0">
                  <a:latin typeface="Times New Roman" panose="02020603050405020304" pitchFamily="18" charset="0"/>
                  <a:cs typeface="Times New Roman" panose="02020603050405020304" pitchFamily="18" charset="0"/>
                </a:rPr>
                <a:t>Up-Sampling</a:t>
              </a:r>
              <a:endParaRPr lang="zh-CN" altLang="en-US" sz="994"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63636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latin typeface="Times New Roman" panose="02020603050405020304" charset="0"/>
                <a:cs typeface="Times New Roman" panose="02020603050405020304" charset="0"/>
              </a:rPr>
              <a:t>Proposed Method | Gesture Recognition Module</a:t>
            </a:r>
            <a:endParaRPr lang="en-US" altLang="zh-CN" sz="40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CF19CCCA-8A27-DE82-84D2-FF3EC2C93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grpSp>
        <p:nvGrpSpPr>
          <p:cNvPr id="1249" name="组合 1248">
            <a:extLst>
              <a:ext uri="{FF2B5EF4-FFF2-40B4-BE49-F238E27FC236}">
                <a16:creationId xmlns:a16="http://schemas.microsoft.com/office/drawing/2014/main" id="{3C8E7CBD-5B07-2DDF-9FBE-7606EEE5F783}"/>
              </a:ext>
            </a:extLst>
          </p:cNvPr>
          <p:cNvGrpSpPr/>
          <p:nvPr/>
        </p:nvGrpSpPr>
        <p:grpSpPr>
          <a:xfrm>
            <a:off x="579120" y="1005843"/>
            <a:ext cx="11013440" cy="4968710"/>
            <a:chOff x="771478" y="1085377"/>
            <a:chExt cx="7634039" cy="4889176"/>
          </a:xfrm>
        </p:grpSpPr>
        <p:sp>
          <p:nvSpPr>
            <p:cNvPr id="17" name="矩形: 圆角 16">
              <a:extLst>
                <a:ext uri="{FF2B5EF4-FFF2-40B4-BE49-F238E27FC236}">
                  <a16:creationId xmlns:a16="http://schemas.microsoft.com/office/drawing/2014/main" id="{FC7C5C0D-6385-82CD-BCA1-2D48704547C5}"/>
                </a:ext>
              </a:extLst>
            </p:cNvPr>
            <p:cNvSpPr/>
            <p:nvPr/>
          </p:nvSpPr>
          <p:spPr>
            <a:xfrm>
              <a:off x="2644018" y="1261813"/>
              <a:ext cx="3462722" cy="1472063"/>
            </a:xfrm>
            <a:prstGeom prst="round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27" name="矩形: 圆角 26">
              <a:extLst>
                <a:ext uri="{FF2B5EF4-FFF2-40B4-BE49-F238E27FC236}">
                  <a16:creationId xmlns:a16="http://schemas.microsoft.com/office/drawing/2014/main" id="{A280EEC2-5920-9C70-2750-46D338DCF8E5}"/>
                </a:ext>
              </a:extLst>
            </p:cNvPr>
            <p:cNvSpPr/>
            <p:nvPr/>
          </p:nvSpPr>
          <p:spPr>
            <a:xfrm>
              <a:off x="2179773" y="3528556"/>
              <a:ext cx="5517311" cy="2445997"/>
            </a:xfrm>
            <a:prstGeom prst="round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grpSp>
          <p:nvGrpSpPr>
            <p:cNvPr id="28" name="组合 27">
              <a:extLst>
                <a:ext uri="{FF2B5EF4-FFF2-40B4-BE49-F238E27FC236}">
                  <a16:creationId xmlns:a16="http://schemas.microsoft.com/office/drawing/2014/main" id="{20AE5951-E4DE-FC8E-C68C-BC853FDEEBB3}"/>
                </a:ext>
              </a:extLst>
            </p:cNvPr>
            <p:cNvGrpSpPr/>
            <p:nvPr/>
          </p:nvGrpSpPr>
          <p:grpSpPr>
            <a:xfrm>
              <a:off x="3963857" y="3879539"/>
              <a:ext cx="1833291" cy="1842495"/>
              <a:chOff x="4898918" y="3332382"/>
              <a:chExt cx="1833291" cy="1842495"/>
            </a:xfrm>
          </p:grpSpPr>
          <p:sp>
            <p:nvSpPr>
              <p:cNvPr id="29" name="流程图: 手动操作 28">
                <a:extLst>
                  <a:ext uri="{FF2B5EF4-FFF2-40B4-BE49-F238E27FC236}">
                    <a16:creationId xmlns:a16="http://schemas.microsoft.com/office/drawing/2014/main" id="{8F7AA42A-83B2-370D-8D79-5F4283D19B21}"/>
                  </a:ext>
                </a:extLst>
              </p:cNvPr>
              <p:cNvSpPr/>
              <p:nvPr/>
            </p:nvSpPr>
            <p:spPr>
              <a:xfrm rot="16200000">
                <a:off x="4898288" y="3404713"/>
                <a:ext cx="1842495" cy="1697834"/>
              </a:xfrm>
              <a:prstGeom prst="flowChartManualOperation">
                <a:avLst/>
              </a:prstGeom>
              <a:solidFill>
                <a:srgbClr val="F3F9F3"/>
              </a:solidFill>
              <a:ln>
                <a:solidFill>
                  <a:srgbClr val="91B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手动操作 29">
                <a:extLst>
                  <a:ext uri="{FF2B5EF4-FFF2-40B4-BE49-F238E27FC236}">
                    <a16:creationId xmlns:a16="http://schemas.microsoft.com/office/drawing/2014/main" id="{955D715C-6682-6BD9-3FF0-F3CA56782A4B}"/>
                  </a:ext>
                </a:extLst>
              </p:cNvPr>
              <p:cNvSpPr/>
              <p:nvPr/>
            </p:nvSpPr>
            <p:spPr>
              <a:xfrm rot="16200000">
                <a:off x="5001425" y="3545873"/>
                <a:ext cx="761124" cy="508816"/>
              </a:xfrm>
              <a:prstGeom prst="flowChartManualOperation">
                <a:avLst/>
              </a:prstGeom>
              <a:solidFill>
                <a:srgbClr val="F3F9F3"/>
              </a:solidFill>
              <a:ln>
                <a:solidFill>
                  <a:srgbClr val="91B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手动操作 30">
                <a:extLst>
                  <a:ext uri="{FF2B5EF4-FFF2-40B4-BE49-F238E27FC236}">
                    <a16:creationId xmlns:a16="http://schemas.microsoft.com/office/drawing/2014/main" id="{784A9F2E-E8C2-46FF-0774-E2EC458D41B6}"/>
                  </a:ext>
                </a:extLst>
              </p:cNvPr>
              <p:cNvSpPr/>
              <p:nvPr/>
            </p:nvSpPr>
            <p:spPr>
              <a:xfrm rot="16200000">
                <a:off x="5119412" y="3939077"/>
                <a:ext cx="761124" cy="508816"/>
              </a:xfrm>
              <a:prstGeom prst="flowChartManualOperation">
                <a:avLst/>
              </a:prstGeom>
              <a:solidFill>
                <a:srgbClr val="F3F9F3"/>
              </a:solidFill>
              <a:ln>
                <a:solidFill>
                  <a:srgbClr val="91B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手动操作 31">
                <a:extLst>
                  <a:ext uri="{FF2B5EF4-FFF2-40B4-BE49-F238E27FC236}">
                    <a16:creationId xmlns:a16="http://schemas.microsoft.com/office/drawing/2014/main" id="{C037E52F-55B9-02EE-18D9-529AB33B9ECB}"/>
                  </a:ext>
                </a:extLst>
              </p:cNvPr>
              <p:cNvSpPr/>
              <p:nvPr/>
            </p:nvSpPr>
            <p:spPr>
              <a:xfrm rot="16200000">
                <a:off x="5237399" y="4385743"/>
                <a:ext cx="761124" cy="508816"/>
              </a:xfrm>
              <a:prstGeom prst="flowChartManualOperation">
                <a:avLst/>
              </a:prstGeom>
              <a:solidFill>
                <a:srgbClr val="F3F9F3"/>
              </a:solidFill>
              <a:ln>
                <a:solidFill>
                  <a:srgbClr val="91B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E367F903-FC2B-5E86-C9E1-0AD15048F5E0}"/>
                  </a:ext>
                </a:extLst>
              </p:cNvPr>
              <p:cNvSpPr/>
              <p:nvPr/>
            </p:nvSpPr>
            <p:spPr>
              <a:xfrm>
                <a:off x="5781970" y="3549919"/>
                <a:ext cx="90510" cy="88806"/>
              </a:xfrm>
              <a:prstGeom prst="rect">
                <a:avLst/>
              </a:prstGeom>
              <a:solidFill>
                <a:srgbClr val="ACB7C7"/>
              </a:solidFill>
              <a:ln>
                <a:solidFill>
                  <a:srgbClr val="6F9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D1ED2060-CD2F-79AE-D7C2-46D9DFFD1035}"/>
                  </a:ext>
                </a:extLst>
              </p:cNvPr>
              <p:cNvSpPr/>
              <p:nvPr/>
            </p:nvSpPr>
            <p:spPr>
              <a:xfrm>
                <a:off x="5781970" y="3649302"/>
                <a:ext cx="90510" cy="88806"/>
              </a:xfrm>
              <a:prstGeom prst="rect">
                <a:avLst/>
              </a:prstGeom>
              <a:solidFill>
                <a:srgbClr val="ACB7C7"/>
              </a:solidFill>
              <a:ln>
                <a:solidFill>
                  <a:srgbClr val="6F9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B98204BB-D35E-B16F-98F4-6C0CDD59E25A}"/>
                  </a:ext>
                </a:extLst>
              </p:cNvPr>
              <p:cNvSpPr/>
              <p:nvPr/>
            </p:nvSpPr>
            <p:spPr>
              <a:xfrm>
                <a:off x="5781970" y="3748685"/>
                <a:ext cx="90510" cy="88806"/>
              </a:xfrm>
              <a:prstGeom prst="rect">
                <a:avLst/>
              </a:prstGeom>
              <a:solidFill>
                <a:srgbClr val="ACB7C7"/>
              </a:solidFill>
              <a:ln>
                <a:solidFill>
                  <a:srgbClr val="6F9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86330585-E3BC-3C91-907B-40D10195C51E}"/>
                  </a:ext>
                </a:extLst>
              </p:cNvPr>
              <p:cNvSpPr/>
              <p:nvPr/>
            </p:nvSpPr>
            <p:spPr>
              <a:xfrm>
                <a:off x="5781970" y="3848068"/>
                <a:ext cx="90510" cy="88806"/>
              </a:xfrm>
              <a:prstGeom prst="rect">
                <a:avLst/>
              </a:prstGeom>
              <a:solidFill>
                <a:srgbClr val="ACB7C7"/>
              </a:solidFill>
              <a:ln>
                <a:solidFill>
                  <a:srgbClr val="6F9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F1FFD795-C651-8700-3BFA-D109924A82DD}"/>
                  </a:ext>
                </a:extLst>
              </p:cNvPr>
              <p:cNvSpPr/>
              <p:nvPr/>
            </p:nvSpPr>
            <p:spPr>
              <a:xfrm>
                <a:off x="5781785" y="3947450"/>
                <a:ext cx="90510" cy="88806"/>
              </a:xfrm>
              <a:prstGeom prst="rect">
                <a:avLst/>
              </a:prstGeom>
              <a:solidFill>
                <a:srgbClr val="ACB7C7"/>
              </a:solidFill>
              <a:ln>
                <a:solidFill>
                  <a:srgbClr val="6F9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30564F23-F9F0-D82F-4681-404C75CFBADF}"/>
                  </a:ext>
                </a:extLst>
              </p:cNvPr>
              <p:cNvSpPr/>
              <p:nvPr/>
            </p:nvSpPr>
            <p:spPr>
              <a:xfrm>
                <a:off x="5937768" y="3976634"/>
                <a:ext cx="90510" cy="88806"/>
              </a:xfrm>
              <a:prstGeom prst="rect">
                <a:avLst/>
              </a:prstGeom>
              <a:solidFill>
                <a:srgbClr val="E8C6C5"/>
              </a:solidFill>
              <a:ln>
                <a:solidFill>
                  <a:srgbClr val="BD5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468F6DE9-E8EF-3316-038C-A55639B38A8C}"/>
                  </a:ext>
                </a:extLst>
              </p:cNvPr>
              <p:cNvSpPr/>
              <p:nvPr/>
            </p:nvSpPr>
            <p:spPr>
              <a:xfrm>
                <a:off x="5937768" y="4076017"/>
                <a:ext cx="90510" cy="88806"/>
              </a:xfrm>
              <a:prstGeom prst="rect">
                <a:avLst/>
              </a:prstGeom>
              <a:solidFill>
                <a:srgbClr val="E8C6C5"/>
              </a:solidFill>
              <a:ln>
                <a:solidFill>
                  <a:srgbClr val="BD5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DDDDDEAC-4C85-9DAC-DC82-2BA1FCC0A8B6}"/>
                  </a:ext>
                </a:extLst>
              </p:cNvPr>
              <p:cNvSpPr/>
              <p:nvPr/>
            </p:nvSpPr>
            <p:spPr>
              <a:xfrm>
                <a:off x="5937768" y="4175400"/>
                <a:ext cx="90510" cy="88806"/>
              </a:xfrm>
              <a:prstGeom prst="rect">
                <a:avLst/>
              </a:prstGeom>
              <a:solidFill>
                <a:srgbClr val="E8C6C5"/>
              </a:solidFill>
              <a:ln>
                <a:solidFill>
                  <a:srgbClr val="BD5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7B584BF9-42FB-A9ED-4472-D3A952F03BFA}"/>
                  </a:ext>
                </a:extLst>
              </p:cNvPr>
              <p:cNvSpPr/>
              <p:nvPr/>
            </p:nvSpPr>
            <p:spPr>
              <a:xfrm>
                <a:off x="5937768" y="4274783"/>
                <a:ext cx="90510" cy="88806"/>
              </a:xfrm>
              <a:prstGeom prst="rect">
                <a:avLst/>
              </a:prstGeom>
              <a:solidFill>
                <a:srgbClr val="E8C6C5"/>
              </a:solidFill>
              <a:ln>
                <a:solidFill>
                  <a:srgbClr val="BD5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FF422C13-2C84-E06E-0E91-B65F7DED6F0E}"/>
                  </a:ext>
                </a:extLst>
              </p:cNvPr>
              <p:cNvSpPr/>
              <p:nvPr/>
            </p:nvSpPr>
            <p:spPr>
              <a:xfrm>
                <a:off x="5937583" y="4374165"/>
                <a:ext cx="90510" cy="88806"/>
              </a:xfrm>
              <a:prstGeom prst="rect">
                <a:avLst/>
              </a:prstGeom>
              <a:solidFill>
                <a:srgbClr val="E8C6C5"/>
              </a:solidFill>
              <a:ln>
                <a:solidFill>
                  <a:srgbClr val="BD5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85E52429-BB07-EA96-94C7-8B75FDADB6CB}"/>
                  </a:ext>
                </a:extLst>
              </p:cNvPr>
              <p:cNvSpPr/>
              <p:nvPr/>
            </p:nvSpPr>
            <p:spPr>
              <a:xfrm>
                <a:off x="6094935" y="4400634"/>
                <a:ext cx="90510" cy="88806"/>
              </a:xfrm>
              <a:prstGeom prst="rect">
                <a:avLst/>
              </a:prstGeom>
              <a:solidFill>
                <a:srgbClr val="E2D8E8"/>
              </a:solidFill>
              <a:ln>
                <a:solidFill>
                  <a:srgbClr val="9B7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A760877E-8F5A-D9B8-DB0E-41ED86F8110F}"/>
                  </a:ext>
                </a:extLst>
              </p:cNvPr>
              <p:cNvSpPr/>
              <p:nvPr/>
            </p:nvSpPr>
            <p:spPr>
              <a:xfrm>
                <a:off x="6094935" y="4500017"/>
                <a:ext cx="90510" cy="88806"/>
              </a:xfrm>
              <a:prstGeom prst="rect">
                <a:avLst/>
              </a:prstGeom>
              <a:solidFill>
                <a:srgbClr val="E2D8E8"/>
              </a:solidFill>
              <a:ln>
                <a:solidFill>
                  <a:srgbClr val="9B7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B45F3C73-F080-BEB8-3223-AA3A93E68DB8}"/>
                  </a:ext>
                </a:extLst>
              </p:cNvPr>
              <p:cNvSpPr/>
              <p:nvPr/>
            </p:nvSpPr>
            <p:spPr>
              <a:xfrm>
                <a:off x="6094935" y="4599400"/>
                <a:ext cx="90510" cy="88806"/>
              </a:xfrm>
              <a:prstGeom prst="rect">
                <a:avLst/>
              </a:prstGeom>
              <a:solidFill>
                <a:srgbClr val="E2D8E8"/>
              </a:solidFill>
              <a:ln>
                <a:solidFill>
                  <a:srgbClr val="9B7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45197E4C-B641-65ED-237F-8FCFE8502B03}"/>
                  </a:ext>
                </a:extLst>
              </p:cNvPr>
              <p:cNvSpPr/>
              <p:nvPr/>
            </p:nvSpPr>
            <p:spPr>
              <a:xfrm>
                <a:off x="6094935" y="4698783"/>
                <a:ext cx="90510" cy="88806"/>
              </a:xfrm>
              <a:prstGeom prst="rect">
                <a:avLst/>
              </a:prstGeom>
              <a:solidFill>
                <a:srgbClr val="E2D8E8"/>
              </a:solidFill>
              <a:ln>
                <a:solidFill>
                  <a:srgbClr val="9B7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C8F563F7-5F2C-7AC5-6033-91B09F986A13}"/>
                  </a:ext>
                </a:extLst>
              </p:cNvPr>
              <p:cNvSpPr/>
              <p:nvPr/>
            </p:nvSpPr>
            <p:spPr>
              <a:xfrm>
                <a:off x="6094750" y="4798165"/>
                <a:ext cx="90510" cy="88806"/>
              </a:xfrm>
              <a:prstGeom prst="rect">
                <a:avLst/>
              </a:prstGeom>
              <a:solidFill>
                <a:srgbClr val="E2D8E8"/>
              </a:solidFill>
              <a:ln>
                <a:solidFill>
                  <a:srgbClr val="9B7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FC64B9B8-D8DD-1604-5DEA-A7C3A674B9B2}"/>
                  </a:ext>
                </a:extLst>
              </p:cNvPr>
              <p:cNvSpPr/>
              <p:nvPr/>
            </p:nvSpPr>
            <p:spPr>
              <a:xfrm>
                <a:off x="6512519" y="3966057"/>
                <a:ext cx="90510" cy="88806"/>
              </a:xfrm>
              <a:prstGeom prst="rect">
                <a:avLst/>
              </a:prstGeom>
              <a:solidFill>
                <a:srgbClr val="E8C6C5"/>
              </a:solidFill>
              <a:ln>
                <a:solidFill>
                  <a:srgbClr val="BD5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BC3D469D-E683-3978-210D-4FF945FB25F0}"/>
                  </a:ext>
                </a:extLst>
              </p:cNvPr>
              <p:cNvSpPr/>
              <p:nvPr/>
            </p:nvSpPr>
            <p:spPr>
              <a:xfrm>
                <a:off x="6512519" y="4065440"/>
                <a:ext cx="90510" cy="88806"/>
              </a:xfrm>
              <a:prstGeom prst="rect">
                <a:avLst/>
              </a:prstGeom>
              <a:solidFill>
                <a:srgbClr val="E2D8E8"/>
              </a:solidFill>
              <a:ln>
                <a:solidFill>
                  <a:srgbClr val="9B7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D5210880-B24D-BDA4-6807-5FFFB81B6C62}"/>
                  </a:ext>
                </a:extLst>
              </p:cNvPr>
              <p:cNvSpPr/>
              <p:nvPr/>
            </p:nvSpPr>
            <p:spPr>
              <a:xfrm>
                <a:off x="6512519" y="4164823"/>
                <a:ext cx="90510" cy="88806"/>
              </a:xfrm>
              <a:prstGeom prst="rect">
                <a:avLst/>
              </a:prstGeom>
              <a:solidFill>
                <a:srgbClr val="E1EEE1"/>
              </a:solidFill>
              <a:ln>
                <a:solidFill>
                  <a:srgbClr val="BAD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D6DC8E29-3F96-FF8E-9B56-2710123A51BA}"/>
                  </a:ext>
                </a:extLst>
              </p:cNvPr>
              <p:cNvSpPr/>
              <p:nvPr/>
            </p:nvSpPr>
            <p:spPr>
              <a:xfrm>
                <a:off x="6512519" y="4264206"/>
                <a:ext cx="90510" cy="88806"/>
              </a:xfrm>
              <a:prstGeom prst="rect">
                <a:avLst/>
              </a:prstGeom>
              <a:solidFill>
                <a:srgbClr val="FAEEDC"/>
              </a:solidFill>
              <a:ln>
                <a:solidFill>
                  <a:srgbClr val="EAC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17BA93A4-F8E3-99AE-3400-15654F9B5343}"/>
                  </a:ext>
                </a:extLst>
              </p:cNvPr>
              <p:cNvSpPr/>
              <p:nvPr/>
            </p:nvSpPr>
            <p:spPr>
              <a:xfrm>
                <a:off x="6512334" y="4363588"/>
                <a:ext cx="90510" cy="88806"/>
              </a:xfrm>
              <a:prstGeom prst="rect">
                <a:avLst/>
              </a:prstGeom>
              <a:solidFill>
                <a:srgbClr val="C8D1D9"/>
              </a:solidFill>
              <a:ln>
                <a:solidFill>
                  <a:srgbClr val="858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箭头连接符 53">
                <a:extLst>
                  <a:ext uri="{FF2B5EF4-FFF2-40B4-BE49-F238E27FC236}">
                    <a16:creationId xmlns:a16="http://schemas.microsoft.com/office/drawing/2014/main" id="{B6CBD62F-A045-8287-42DC-EB9D2C6BDB14}"/>
                  </a:ext>
                </a:extLst>
              </p:cNvPr>
              <p:cNvCxnSpPr>
                <a:cxnSpLocks/>
              </p:cNvCxnSpPr>
              <p:nvPr/>
            </p:nvCxnSpPr>
            <p:spPr>
              <a:xfrm>
                <a:off x="5763614" y="4207236"/>
                <a:ext cx="185170"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7267B542-DDA6-BD84-1A55-9D0371F13DB6}"/>
                  </a:ext>
                </a:extLst>
              </p:cNvPr>
              <p:cNvCxnSpPr>
                <a:cxnSpLocks/>
              </p:cNvCxnSpPr>
              <p:nvPr/>
            </p:nvCxnSpPr>
            <p:spPr>
              <a:xfrm>
                <a:off x="5894848" y="4647503"/>
                <a:ext cx="206336"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FFBE6F4C-7C08-A6DD-9F7A-5979A9576C24}"/>
                  </a:ext>
                </a:extLst>
              </p:cNvPr>
              <p:cNvCxnSpPr>
                <a:cxnSpLocks/>
              </p:cNvCxnSpPr>
              <p:nvPr/>
            </p:nvCxnSpPr>
            <p:spPr>
              <a:xfrm>
                <a:off x="5645081" y="3796603"/>
                <a:ext cx="159769"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3D2C3EA4-CABF-8BDC-880A-1DC8F7A98874}"/>
                  </a:ext>
                </a:extLst>
              </p:cNvPr>
              <p:cNvSpPr txBox="1"/>
              <p:nvPr/>
            </p:nvSpPr>
            <p:spPr>
              <a:xfrm>
                <a:off x="4898918" y="4786331"/>
                <a:ext cx="319977" cy="369332"/>
              </a:xfrm>
              <a:prstGeom prst="rect">
                <a:avLst/>
              </a:prstGeom>
              <a:noFill/>
            </p:spPr>
            <p:txBody>
              <a:bodyPr wrap="square" rtlCol="0">
                <a:spAutoFit/>
              </a:bodyPr>
              <a:lstStyle/>
              <a:p>
                <a:r>
                  <a:rPr lang="en-US" altLang="zh-CN" i="1" dirty="0">
                    <a:latin typeface="Times New Roman" panose="02020603050405020304" pitchFamily="18" charset="0"/>
                    <a:cs typeface="Times New Roman" panose="02020603050405020304" pitchFamily="18" charset="0"/>
                  </a:rPr>
                  <a:t>P</a:t>
                </a:r>
                <a:endParaRPr lang="zh-CN" altLang="en-US" i="1"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725F2DA9-29D9-DE7F-25AF-7A9874C1604D}"/>
                  </a:ext>
                </a:extLst>
              </p:cNvPr>
              <p:cNvSpPr txBox="1"/>
              <p:nvPr/>
            </p:nvSpPr>
            <p:spPr>
              <a:xfrm>
                <a:off x="6412232" y="3681430"/>
                <a:ext cx="319977" cy="369332"/>
              </a:xfrm>
              <a:prstGeom prst="rect">
                <a:avLst/>
              </a:prstGeom>
              <a:noFill/>
            </p:spPr>
            <p:txBody>
              <a:bodyPr wrap="square" rtlCol="0">
                <a:spAutoFit/>
              </a:bodyPr>
              <a:lstStyle/>
              <a:p>
                <a:r>
                  <a:rPr lang="en-US" altLang="zh-CN" b="1" i="1" dirty="0">
                    <a:latin typeface="Times New Roman" panose="02020603050405020304" pitchFamily="18" charset="0"/>
                    <a:cs typeface="Times New Roman" panose="02020603050405020304" pitchFamily="18" charset="0"/>
                  </a:rPr>
                  <a:t>h</a:t>
                </a:r>
                <a:endParaRPr lang="zh-CN" altLang="en-US"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E991AA2D-8CEC-CD27-484B-F87EC2484F22}"/>
                      </a:ext>
                    </a:extLst>
                  </p:cNvPr>
                  <p:cNvSpPr txBox="1"/>
                  <p:nvPr/>
                </p:nvSpPr>
                <p:spPr>
                  <a:xfrm>
                    <a:off x="5389983" y="3687133"/>
                    <a:ext cx="27956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𝑃</m:t>
                              </m:r>
                            </m:e>
                            <m:sup>
                              <m:r>
                                <a:rPr lang="en-US" altLang="zh-CN" sz="1600" b="0" i="1" smtClean="0">
                                  <a:latin typeface="Cambria Math" panose="02040503050406030204" pitchFamily="18" charset="0"/>
                                </a:rPr>
                                <m:t>𝑟</m:t>
                              </m:r>
                            </m:sup>
                          </m:sSup>
                        </m:oMath>
                      </m:oMathPara>
                    </a14:m>
                    <a:endParaRPr lang="zh-CN" altLang="en-US" sz="1600" dirty="0"/>
                  </a:p>
                </p:txBody>
              </p:sp>
            </mc:Choice>
            <mc:Fallback xmlns="">
              <p:sp>
                <p:nvSpPr>
                  <p:cNvPr id="38" name="文本框 37">
                    <a:extLst>
                      <a:ext uri="{FF2B5EF4-FFF2-40B4-BE49-F238E27FC236}">
                        <a16:creationId xmlns:a16="http://schemas.microsoft.com/office/drawing/2014/main" id="{A6BDBF79-D010-419B-A4EC-8A2A6768E171}"/>
                      </a:ext>
                    </a:extLst>
                  </p:cNvPr>
                  <p:cNvSpPr txBox="1">
                    <a:spLocks noRot="1" noChangeAspect="1" noMove="1" noResize="1" noEditPoints="1" noAdjustHandles="1" noChangeArrowheads="1" noChangeShapeType="1" noTextEdit="1"/>
                  </p:cNvSpPr>
                  <p:nvPr/>
                </p:nvSpPr>
                <p:spPr>
                  <a:xfrm>
                    <a:off x="5389983" y="3687133"/>
                    <a:ext cx="279564" cy="246221"/>
                  </a:xfrm>
                  <a:prstGeom prst="rect">
                    <a:avLst/>
                  </a:prstGeom>
                  <a:blipFill>
                    <a:blip r:embed="rId5"/>
                    <a:stretch>
                      <a:fillRect l="-13043" b="-48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9E1B2719-0116-CB97-35C1-471FAA64CACF}"/>
                      </a:ext>
                    </a:extLst>
                  </p:cNvPr>
                  <p:cNvSpPr txBox="1"/>
                  <p:nvPr/>
                </p:nvSpPr>
                <p:spPr>
                  <a:xfrm>
                    <a:off x="5483116" y="4068133"/>
                    <a:ext cx="4623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𝑃</m:t>
                              </m:r>
                            </m:e>
                            <m:sup>
                              <m:r>
                                <m:rPr>
                                  <m:sty m:val="p"/>
                                </m:rPr>
                                <a:rPr lang="en-US" altLang="zh-CN" sz="1600" i="1">
                                  <a:latin typeface="Cambria Math" panose="02040503050406030204" pitchFamily="18" charset="0"/>
                                </a:rPr>
                                <m:t>r</m:t>
                              </m:r>
                              <m:r>
                                <a:rPr lang="en-US" altLang="zh-CN" sz="1600" b="0" i="1" smtClean="0">
                                  <a:latin typeface="Cambria Math" panose="02040503050406030204" pitchFamily="18" charset="0"/>
                                </a:rPr>
                                <m:t>+1</m:t>
                              </m:r>
                            </m:sup>
                          </m:sSup>
                        </m:oMath>
                      </m:oMathPara>
                    </a14:m>
                    <a:endParaRPr lang="zh-CN" altLang="en-US" sz="1600" dirty="0"/>
                  </a:p>
                </p:txBody>
              </p:sp>
            </mc:Choice>
            <mc:Fallback xmlns="">
              <p:sp>
                <p:nvSpPr>
                  <p:cNvPr id="39" name="文本框 38">
                    <a:extLst>
                      <a:ext uri="{FF2B5EF4-FFF2-40B4-BE49-F238E27FC236}">
                        <a16:creationId xmlns:a16="http://schemas.microsoft.com/office/drawing/2014/main" id="{A3BE3628-E652-4B3D-BF1C-2BB1D8A0A991}"/>
                      </a:ext>
                    </a:extLst>
                  </p:cNvPr>
                  <p:cNvSpPr txBox="1">
                    <a:spLocks noRot="1" noChangeAspect="1" noMove="1" noResize="1" noEditPoints="1" noAdjustHandles="1" noChangeArrowheads="1" noChangeShapeType="1" noTextEdit="1"/>
                  </p:cNvSpPr>
                  <p:nvPr/>
                </p:nvSpPr>
                <p:spPr>
                  <a:xfrm>
                    <a:off x="5483116" y="4068133"/>
                    <a:ext cx="462371" cy="246221"/>
                  </a:xfrm>
                  <a:prstGeom prst="rect">
                    <a:avLst/>
                  </a:prstGeom>
                  <a:blipFill>
                    <a:blip r:embed="rId6"/>
                    <a:stretch>
                      <a:fillRect l="-9211" t="-2500" r="-131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161CB599-A903-A656-A984-C63257537E4D}"/>
                      </a:ext>
                    </a:extLst>
                  </p:cNvPr>
                  <p:cNvSpPr txBox="1"/>
                  <p:nvPr/>
                </p:nvSpPr>
                <p:spPr>
                  <a:xfrm>
                    <a:off x="5580483" y="4518288"/>
                    <a:ext cx="47513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𝑃</m:t>
                              </m:r>
                            </m:e>
                            <m:sup>
                              <m:r>
                                <a:rPr lang="en-US" altLang="zh-CN" sz="1600" b="0" i="1" smtClean="0">
                                  <a:latin typeface="Cambria Math" panose="02040503050406030204" pitchFamily="18" charset="0"/>
                                </a:rPr>
                                <m:t>𝑟</m:t>
                              </m:r>
                              <m:r>
                                <a:rPr lang="en-US" altLang="zh-CN" sz="1600" b="0" i="1" smtClean="0">
                                  <a:latin typeface="Cambria Math" panose="02040503050406030204" pitchFamily="18" charset="0"/>
                                </a:rPr>
                                <m:t>+2</m:t>
                              </m:r>
                            </m:sup>
                          </m:sSup>
                        </m:oMath>
                      </m:oMathPara>
                    </a14:m>
                    <a:endParaRPr lang="zh-CN" altLang="en-US" sz="1600" dirty="0"/>
                  </a:p>
                </p:txBody>
              </p:sp>
            </mc:Choice>
            <mc:Fallback xmlns="">
              <p:sp>
                <p:nvSpPr>
                  <p:cNvPr id="40" name="文本框 39">
                    <a:extLst>
                      <a:ext uri="{FF2B5EF4-FFF2-40B4-BE49-F238E27FC236}">
                        <a16:creationId xmlns:a16="http://schemas.microsoft.com/office/drawing/2014/main" id="{D8E7ADBF-F287-447F-8948-D9F56D6A0256}"/>
                      </a:ext>
                    </a:extLst>
                  </p:cNvPr>
                  <p:cNvSpPr txBox="1">
                    <a:spLocks noRot="1" noChangeAspect="1" noMove="1" noResize="1" noEditPoints="1" noAdjustHandles="1" noChangeArrowheads="1" noChangeShapeType="1" noTextEdit="1"/>
                  </p:cNvSpPr>
                  <p:nvPr/>
                </p:nvSpPr>
                <p:spPr>
                  <a:xfrm>
                    <a:off x="5580483" y="4518288"/>
                    <a:ext cx="475130" cy="246221"/>
                  </a:xfrm>
                  <a:prstGeom prst="rect">
                    <a:avLst/>
                  </a:prstGeom>
                  <a:blipFill>
                    <a:blip r:embed="rId7"/>
                    <a:stretch>
                      <a:fillRect l="-8974" t="-2500" r="-2564" b="-5000"/>
                    </a:stretch>
                  </a:blipFill>
                </p:spPr>
                <p:txBody>
                  <a:bodyPr/>
                  <a:lstStyle/>
                  <a:p>
                    <a:r>
                      <a:rPr lang="zh-CN" altLang="en-US">
                        <a:noFill/>
                      </a:rPr>
                      <a:t> </a:t>
                    </a:r>
                  </a:p>
                </p:txBody>
              </p:sp>
            </mc:Fallback>
          </mc:AlternateContent>
          <p:sp>
            <p:nvSpPr>
              <p:cNvPr id="62" name="椭圆 61">
                <a:extLst>
                  <a:ext uri="{FF2B5EF4-FFF2-40B4-BE49-F238E27FC236}">
                    <a16:creationId xmlns:a16="http://schemas.microsoft.com/office/drawing/2014/main" id="{0CD0609F-7E0C-3597-FEDF-2C54E601817D}"/>
                  </a:ext>
                </a:extLst>
              </p:cNvPr>
              <p:cNvSpPr/>
              <p:nvPr/>
            </p:nvSpPr>
            <p:spPr>
              <a:xfrm>
                <a:off x="6286392" y="4160208"/>
                <a:ext cx="110067" cy="1100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a:extLst>
                  <a:ext uri="{FF2B5EF4-FFF2-40B4-BE49-F238E27FC236}">
                    <a16:creationId xmlns:a16="http://schemas.microsoft.com/office/drawing/2014/main" id="{A13720F1-CEF9-3934-401D-F26D784C01B4}"/>
                  </a:ext>
                </a:extLst>
              </p:cNvPr>
              <p:cNvCxnSpPr>
                <a:stCxn id="62" idx="2"/>
                <a:endCxn id="62" idx="6"/>
              </p:cNvCxnSpPr>
              <p:nvPr/>
            </p:nvCxnSpPr>
            <p:spPr>
              <a:xfrm>
                <a:off x="6286392" y="4215242"/>
                <a:ext cx="1100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直接连接符 1023">
                <a:extLst>
                  <a:ext uri="{FF2B5EF4-FFF2-40B4-BE49-F238E27FC236}">
                    <a16:creationId xmlns:a16="http://schemas.microsoft.com/office/drawing/2014/main" id="{E1247528-7081-1847-C397-2147455C04DF}"/>
                  </a:ext>
                </a:extLst>
              </p:cNvPr>
              <p:cNvCxnSpPr>
                <a:cxnSpLocks/>
                <a:stCxn id="62" idx="0"/>
                <a:endCxn id="62" idx="4"/>
              </p:cNvCxnSpPr>
              <p:nvPr/>
            </p:nvCxnSpPr>
            <p:spPr>
              <a:xfrm>
                <a:off x="6341426" y="4160208"/>
                <a:ext cx="0" cy="110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连接符: 肘形 1024">
                <a:extLst>
                  <a:ext uri="{FF2B5EF4-FFF2-40B4-BE49-F238E27FC236}">
                    <a16:creationId xmlns:a16="http://schemas.microsoft.com/office/drawing/2014/main" id="{589896D0-1379-6162-5B3E-16D36E7107E0}"/>
                  </a:ext>
                </a:extLst>
              </p:cNvPr>
              <p:cNvCxnSpPr>
                <a:cxnSpLocks/>
                <a:endCxn id="62" idx="0"/>
              </p:cNvCxnSpPr>
              <p:nvPr/>
            </p:nvCxnSpPr>
            <p:spPr>
              <a:xfrm>
                <a:off x="5886342" y="3799316"/>
                <a:ext cx="455084" cy="360892"/>
              </a:xfrm>
              <a:prstGeom prst="bentConnector2">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27" name="连接符: 肘形 1026">
                <a:extLst>
                  <a:ext uri="{FF2B5EF4-FFF2-40B4-BE49-F238E27FC236}">
                    <a16:creationId xmlns:a16="http://schemas.microsoft.com/office/drawing/2014/main" id="{22E70984-BC2D-AF82-9911-06DF1B0FCDA1}"/>
                  </a:ext>
                </a:extLst>
              </p:cNvPr>
              <p:cNvCxnSpPr>
                <a:cxnSpLocks/>
                <a:stCxn id="46" idx="3"/>
                <a:endCxn id="62" idx="4"/>
              </p:cNvCxnSpPr>
              <p:nvPr/>
            </p:nvCxnSpPr>
            <p:spPr>
              <a:xfrm flipV="1">
                <a:off x="6185445" y="4270275"/>
                <a:ext cx="155981" cy="373528"/>
              </a:xfrm>
              <a:prstGeom prst="bentConnector2">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28" name="直接箭头连接符 1027">
                <a:extLst>
                  <a:ext uri="{FF2B5EF4-FFF2-40B4-BE49-F238E27FC236}">
                    <a16:creationId xmlns:a16="http://schemas.microsoft.com/office/drawing/2014/main" id="{4238DDB9-4341-FAB1-BB0A-7C602F29B415}"/>
                  </a:ext>
                </a:extLst>
              </p:cNvPr>
              <p:cNvCxnSpPr>
                <a:cxnSpLocks/>
                <a:endCxn id="62" idx="2"/>
              </p:cNvCxnSpPr>
              <p:nvPr/>
            </p:nvCxnSpPr>
            <p:spPr>
              <a:xfrm>
                <a:off x="6045092" y="4215242"/>
                <a:ext cx="241300"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29" name="直接箭头连接符 1028">
                <a:extLst>
                  <a:ext uri="{FF2B5EF4-FFF2-40B4-BE49-F238E27FC236}">
                    <a16:creationId xmlns:a16="http://schemas.microsoft.com/office/drawing/2014/main" id="{39B32EA9-098B-3B24-69FF-822A8606CC53}"/>
                  </a:ext>
                </a:extLst>
              </p:cNvPr>
              <p:cNvCxnSpPr>
                <a:cxnSpLocks/>
              </p:cNvCxnSpPr>
              <p:nvPr/>
            </p:nvCxnSpPr>
            <p:spPr>
              <a:xfrm>
                <a:off x="6396459" y="4215241"/>
                <a:ext cx="121708"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cxnSp>
          <p:nvCxnSpPr>
            <p:cNvPr id="1030" name="直接箭头连接符 1029">
              <a:extLst>
                <a:ext uri="{FF2B5EF4-FFF2-40B4-BE49-F238E27FC236}">
                  <a16:creationId xmlns:a16="http://schemas.microsoft.com/office/drawing/2014/main" id="{D6081E35-BC04-9287-FE0D-D80E6E7A36C2}"/>
                </a:ext>
              </a:extLst>
            </p:cNvPr>
            <p:cNvCxnSpPr>
              <a:cxnSpLocks/>
            </p:cNvCxnSpPr>
            <p:nvPr/>
          </p:nvCxnSpPr>
          <p:spPr>
            <a:xfrm flipV="1">
              <a:off x="2926238" y="4355826"/>
              <a:ext cx="1197547" cy="3748"/>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31" name="直接箭头连接符 1030">
              <a:extLst>
                <a:ext uri="{FF2B5EF4-FFF2-40B4-BE49-F238E27FC236}">
                  <a16:creationId xmlns:a16="http://schemas.microsoft.com/office/drawing/2014/main" id="{D76940EE-9CA7-4DB1-401C-C5EA4C3C3468}"/>
                </a:ext>
              </a:extLst>
            </p:cNvPr>
            <p:cNvCxnSpPr>
              <a:cxnSpLocks/>
            </p:cNvCxnSpPr>
            <p:nvPr/>
          </p:nvCxnSpPr>
          <p:spPr>
            <a:xfrm>
              <a:off x="3279144" y="4765702"/>
              <a:ext cx="1007262"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32" name="直接箭头连接符 1031">
              <a:extLst>
                <a:ext uri="{FF2B5EF4-FFF2-40B4-BE49-F238E27FC236}">
                  <a16:creationId xmlns:a16="http://schemas.microsoft.com/office/drawing/2014/main" id="{B9041C79-FC84-BF61-0388-1CCE56D42D4C}"/>
                </a:ext>
              </a:extLst>
            </p:cNvPr>
            <p:cNvCxnSpPr>
              <a:cxnSpLocks/>
            </p:cNvCxnSpPr>
            <p:nvPr/>
          </p:nvCxnSpPr>
          <p:spPr>
            <a:xfrm>
              <a:off x="3600034" y="5175481"/>
              <a:ext cx="808737" cy="6645"/>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033" name="图片 48">
              <a:extLst>
                <a:ext uri="{FF2B5EF4-FFF2-40B4-BE49-F238E27FC236}">
                  <a16:creationId xmlns:a16="http://schemas.microsoft.com/office/drawing/2014/main" id="{78C17716-AB21-AED2-A7A2-07D965C5538B}"/>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5" b="485"/>
            <a:stretch/>
          </p:blipFill>
          <p:spPr>
            <a:xfrm>
              <a:off x="831688" y="1583040"/>
              <a:ext cx="737446" cy="528831"/>
            </a:xfrm>
            <a:prstGeom prst="rect">
              <a:avLst/>
            </a:prstGeom>
          </p:spPr>
        </p:pic>
        <mc:AlternateContent xmlns:mc="http://schemas.openxmlformats.org/markup-compatibility/2006" xmlns:a14="http://schemas.microsoft.com/office/drawing/2010/main">
          <mc:Choice Requires="a14">
            <p:sp>
              <p:nvSpPr>
                <p:cNvPr id="1034" name="文本框 1033">
                  <a:extLst>
                    <a:ext uri="{FF2B5EF4-FFF2-40B4-BE49-F238E27FC236}">
                      <a16:creationId xmlns:a16="http://schemas.microsoft.com/office/drawing/2014/main" id="{0E8B3EB9-8DEA-0A7F-1C98-28AC6C62C6BD}"/>
                    </a:ext>
                  </a:extLst>
                </p:cNvPr>
                <p:cNvSpPr txBox="1"/>
                <p:nvPr/>
              </p:nvSpPr>
              <p:spPr>
                <a:xfrm>
                  <a:off x="807064" y="1085377"/>
                  <a:ext cx="983312" cy="52322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altLang="zh-CN" sz="1400" i="1" smtClean="0">
                            <a:solidFill>
                              <a:schemeClr val="accent3">
                                <a:lumMod val="50000"/>
                              </a:schemeClr>
                            </a:solidFill>
                            <a:latin typeface="Cambria Math" panose="02040503050406030204" pitchFamily="18" charset="0"/>
                            <a:cs typeface="Times New Roman" panose="02020603050405020304" pitchFamily="18" charset="0"/>
                          </a:rPr>
                          <m:t>𝑃𝑟𝑒𝑣𝑖𝑜𝑢𝑠</m:t>
                        </m:r>
                        <m:r>
                          <a:rPr lang="en-US" altLang="zh-CN" sz="1400" i="1" smtClean="0">
                            <a:solidFill>
                              <a:schemeClr val="accent3">
                                <a:lumMod val="50000"/>
                              </a:schemeClr>
                            </a:solidFill>
                            <a:latin typeface="Cambria Math" panose="02040503050406030204" pitchFamily="18" charset="0"/>
                            <a:cs typeface="Times New Roman" panose="02020603050405020304" pitchFamily="18" charset="0"/>
                          </a:rPr>
                          <m:t> </m:t>
                        </m:r>
                      </m:oMath>
                    </m:oMathPara>
                  </a14:m>
                  <a:endParaRPr lang="en-US" altLang="zh-CN" sz="1400" i="1" dirty="0">
                    <a:solidFill>
                      <a:schemeClr val="accent3">
                        <a:lumMod val="50000"/>
                      </a:schemeClr>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
                      </m:oMathParaPr>
                      <m:oMath xmlns:m="http://schemas.openxmlformats.org/officeDocument/2006/math">
                        <m:r>
                          <a:rPr lang="en-US" altLang="zh-CN" sz="1400" b="0" i="1" smtClean="0">
                            <a:solidFill>
                              <a:schemeClr val="accent3">
                                <a:lumMod val="50000"/>
                              </a:schemeClr>
                            </a:solidFill>
                            <a:latin typeface="Cambria Math" panose="02040503050406030204" pitchFamily="18" charset="0"/>
                            <a:cs typeface="Times New Roman" panose="02020603050405020304" pitchFamily="18" charset="0"/>
                          </a:rPr>
                          <m:t>𝐹</m:t>
                        </m:r>
                        <m:r>
                          <a:rPr lang="en-US" altLang="zh-CN" sz="1400" i="1">
                            <a:solidFill>
                              <a:schemeClr val="accent3">
                                <a:lumMod val="50000"/>
                              </a:schemeClr>
                            </a:solidFill>
                            <a:latin typeface="Cambria Math" panose="02040503050406030204" pitchFamily="18" charset="0"/>
                            <a:cs typeface="Times New Roman" panose="02020603050405020304" pitchFamily="18" charset="0"/>
                          </a:rPr>
                          <m:t>𝑟𝑎𝑚𝑒</m:t>
                        </m:r>
                        <m:sSub>
                          <m:sSubPr>
                            <m:ctrlPr>
                              <a:rPr lang="en-US" altLang="zh-CN" sz="1400" i="1">
                                <a:solidFill>
                                  <a:schemeClr val="accent3">
                                    <a:lumMod val="50000"/>
                                  </a:schemeClr>
                                </a:solidFill>
                                <a:latin typeface="Cambria Math" panose="02040503050406030204" pitchFamily="18" charset="0"/>
                                <a:cs typeface="Times New Roman" panose="02020603050405020304" pitchFamily="18" charset="0"/>
                              </a:rPr>
                            </m:ctrlPr>
                          </m:sSubPr>
                          <m:e>
                            <m:r>
                              <a:rPr lang="en-US" altLang="zh-CN" sz="1400" i="1">
                                <a:solidFill>
                                  <a:schemeClr val="accent3">
                                    <a:lumMod val="50000"/>
                                  </a:schemeClr>
                                </a:solidFill>
                                <a:latin typeface="Cambria Math" panose="02040503050406030204" pitchFamily="18" charset="0"/>
                                <a:cs typeface="Times New Roman" panose="02020603050405020304" pitchFamily="18" charset="0"/>
                              </a:rPr>
                              <m:t> </m:t>
                            </m:r>
                            <m:r>
                              <a:rPr lang="en-US" altLang="zh-CN" sz="1400" i="1">
                                <a:solidFill>
                                  <a:schemeClr val="accent3">
                                    <a:lumMod val="50000"/>
                                  </a:schemeClr>
                                </a:solidFill>
                                <a:latin typeface="Cambria Math" panose="02040503050406030204" pitchFamily="18" charset="0"/>
                                <a:cs typeface="Times New Roman" panose="02020603050405020304" pitchFamily="18" charset="0"/>
                              </a:rPr>
                              <m:t>𝑋</m:t>
                            </m:r>
                          </m:e>
                          <m:sub>
                            <m:r>
                              <a:rPr lang="en-US" altLang="zh-CN" sz="1400" i="1">
                                <a:solidFill>
                                  <a:schemeClr val="accent3">
                                    <a:lumMod val="50000"/>
                                  </a:schemeClr>
                                </a:solidFill>
                                <a:latin typeface="Cambria Math" panose="02040503050406030204" pitchFamily="18" charset="0"/>
                                <a:cs typeface="Times New Roman" panose="02020603050405020304" pitchFamily="18" charset="0"/>
                              </a:rPr>
                              <m:t>𝑡</m:t>
                            </m:r>
                            <m:r>
                              <a:rPr lang="en-US" altLang="zh-CN" sz="1400" i="1">
                                <a:solidFill>
                                  <a:schemeClr val="accent3">
                                    <a:lumMod val="50000"/>
                                  </a:schemeClr>
                                </a:solidFill>
                                <a:latin typeface="Cambria Math" panose="02040503050406030204" pitchFamily="18" charset="0"/>
                                <a:cs typeface="Times New Roman" panose="02020603050405020304" pitchFamily="18" charset="0"/>
                              </a:rPr>
                              <m:t>−1</m:t>
                            </m:r>
                          </m:sub>
                        </m:sSub>
                      </m:oMath>
                    </m:oMathPara>
                  </a14:m>
                  <a:endParaRPr lang="zh-CN" altLang="en-US" sz="1400" i="1" dirty="0">
                    <a:solidFill>
                      <a:schemeClr val="accent3">
                        <a:lumMod val="50000"/>
                      </a:schemeClr>
                    </a:solidFill>
                    <a:latin typeface="Cambria Math" panose="02040503050406030204" pitchFamily="18" charset="0"/>
                    <a:cs typeface="Times New Roman" panose="02020603050405020304" pitchFamily="18" charset="0"/>
                  </a:endParaRPr>
                </a:p>
              </p:txBody>
            </p:sp>
          </mc:Choice>
          <mc:Fallback xmlns="">
            <p:sp>
              <p:nvSpPr>
                <p:cNvPr id="1034" name="文本框 1033">
                  <a:extLst>
                    <a:ext uri="{FF2B5EF4-FFF2-40B4-BE49-F238E27FC236}">
                      <a16:creationId xmlns:a16="http://schemas.microsoft.com/office/drawing/2014/main" id="{0E8B3EB9-8DEA-0A7F-1C98-28AC6C62C6BD}"/>
                    </a:ext>
                  </a:extLst>
                </p:cNvPr>
                <p:cNvSpPr txBox="1">
                  <a:spLocks noRot="1" noChangeAspect="1" noMove="1" noResize="1" noEditPoints="1" noAdjustHandles="1" noChangeArrowheads="1" noChangeShapeType="1" noTextEdit="1"/>
                </p:cNvSpPr>
                <p:nvPr/>
              </p:nvSpPr>
              <p:spPr>
                <a:xfrm>
                  <a:off x="807064" y="1085377"/>
                  <a:ext cx="983312" cy="52322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35" name="文本框 1034">
                  <a:extLst>
                    <a:ext uri="{FF2B5EF4-FFF2-40B4-BE49-F238E27FC236}">
                      <a16:creationId xmlns:a16="http://schemas.microsoft.com/office/drawing/2014/main" id="{CCC1AE4E-208F-1F24-084F-4247C39440CD}"/>
                    </a:ext>
                  </a:extLst>
                </p:cNvPr>
                <p:cNvSpPr txBox="1"/>
                <p:nvPr/>
              </p:nvSpPr>
              <p:spPr>
                <a:xfrm>
                  <a:off x="771478" y="3767390"/>
                  <a:ext cx="958553" cy="52322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altLang="zh-CN" sz="1400" i="1" smtClean="0">
                            <a:solidFill>
                              <a:schemeClr val="accent3">
                                <a:lumMod val="50000"/>
                              </a:schemeClr>
                            </a:solidFill>
                            <a:latin typeface="Cambria Math" panose="02040503050406030204" pitchFamily="18" charset="0"/>
                            <a:cs typeface="Times New Roman" panose="02020603050405020304" pitchFamily="18" charset="0"/>
                          </a:rPr>
                          <m:t>𝐶𝑢𝑟𝑟𝑒𝑛𝑡</m:t>
                        </m:r>
                        <m:r>
                          <a:rPr lang="en-US" altLang="zh-CN" sz="1400" i="1" smtClean="0">
                            <a:solidFill>
                              <a:schemeClr val="accent3">
                                <a:lumMod val="50000"/>
                              </a:schemeClr>
                            </a:solidFill>
                            <a:latin typeface="Cambria Math" panose="02040503050406030204" pitchFamily="18" charset="0"/>
                            <a:cs typeface="Times New Roman" panose="02020603050405020304" pitchFamily="18" charset="0"/>
                          </a:rPr>
                          <m:t> </m:t>
                        </m:r>
                      </m:oMath>
                    </m:oMathPara>
                  </a14:m>
                  <a:endParaRPr lang="en-US" altLang="zh-CN" sz="1400" i="1" dirty="0">
                    <a:solidFill>
                      <a:schemeClr val="accent3">
                        <a:lumMod val="50000"/>
                      </a:schemeClr>
                    </a:solidFill>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
                      </m:oMathParaPr>
                      <m:oMath xmlns:m="http://schemas.openxmlformats.org/officeDocument/2006/math">
                        <m:r>
                          <a:rPr lang="en-US" altLang="zh-CN" sz="1400" b="0" i="1" smtClean="0">
                            <a:solidFill>
                              <a:schemeClr val="accent3">
                                <a:lumMod val="50000"/>
                              </a:schemeClr>
                            </a:solidFill>
                            <a:latin typeface="Cambria Math" panose="02040503050406030204" pitchFamily="18" charset="0"/>
                            <a:cs typeface="Times New Roman" panose="02020603050405020304" pitchFamily="18" charset="0"/>
                          </a:rPr>
                          <m:t>𝐹</m:t>
                        </m:r>
                        <m:r>
                          <a:rPr lang="en-US" altLang="zh-CN" sz="1400" i="1">
                            <a:solidFill>
                              <a:schemeClr val="accent3">
                                <a:lumMod val="50000"/>
                              </a:schemeClr>
                            </a:solidFill>
                            <a:latin typeface="Cambria Math" panose="02040503050406030204" pitchFamily="18" charset="0"/>
                            <a:cs typeface="Times New Roman" panose="02020603050405020304" pitchFamily="18" charset="0"/>
                          </a:rPr>
                          <m:t>𝑟𝑎𝑚𝑒</m:t>
                        </m:r>
                        <m:sSub>
                          <m:sSubPr>
                            <m:ctrlPr>
                              <a:rPr lang="en-US" altLang="zh-CN" sz="1400" i="1">
                                <a:solidFill>
                                  <a:schemeClr val="accent3">
                                    <a:lumMod val="50000"/>
                                  </a:schemeClr>
                                </a:solidFill>
                                <a:latin typeface="Cambria Math" panose="02040503050406030204" pitchFamily="18" charset="0"/>
                                <a:cs typeface="Times New Roman" panose="02020603050405020304" pitchFamily="18" charset="0"/>
                              </a:rPr>
                            </m:ctrlPr>
                          </m:sSubPr>
                          <m:e>
                            <m:r>
                              <a:rPr lang="en-US" altLang="zh-CN" sz="1400" i="1">
                                <a:solidFill>
                                  <a:schemeClr val="accent3">
                                    <a:lumMod val="50000"/>
                                  </a:schemeClr>
                                </a:solidFill>
                                <a:latin typeface="Cambria Math" panose="02040503050406030204" pitchFamily="18" charset="0"/>
                                <a:cs typeface="Times New Roman" panose="02020603050405020304" pitchFamily="18" charset="0"/>
                              </a:rPr>
                              <m:t> </m:t>
                            </m:r>
                            <m:r>
                              <a:rPr lang="en-US" altLang="zh-CN" sz="1400" i="1">
                                <a:solidFill>
                                  <a:schemeClr val="accent3">
                                    <a:lumMod val="50000"/>
                                  </a:schemeClr>
                                </a:solidFill>
                                <a:latin typeface="Cambria Math" panose="02040503050406030204" pitchFamily="18" charset="0"/>
                                <a:cs typeface="Times New Roman" panose="02020603050405020304" pitchFamily="18" charset="0"/>
                              </a:rPr>
                              <m:t>𝑋</m:t>
                            </m:r>
                          </m:e>
                          <m:sub>
                            <m:r>
                              <a:rPr lang="en-US" altLang="zh-CN" sz="1400" i="1">
                                <a:solidFill>
                                  <a:schemeClr val="accent3">
                                    <a:lumMod val="50000"/>
                                  </a:schemeClr>
                                </a:solidFill>
                                <a:latin typeface="Cambria Math" panose="02040503050406030204" pitchFamily="18" charset="0"/>
                                <a:cs typeface="Times New Roman" panose="02020603050405020304" pitchFamily="18" charset="0"/>
                              </a:rPr>
                              <m:t>𝑡</m:t>
                            </m:r>
                          </m:sub>
                        </m:sSub>
                      </m:oMath>
                    </m:oMathPara>
                  </a14:m>
                  <a:endParaRPr lang="zh-CN" altLang="en-US" sz="1400" i="1" dirty="0">
                    <a:solidFill>
                      <a:schemeClr val="accent3">
                        <a:lumMod val="50000"/>
                      </a:schemeClr>
                    </a:solidFill>
                    <a:latin typeface="Cambria Math" panose="02040503050406030204" pitchFamily="18" charset="0"/>
                    <a:cs typeface="Times New Roman" panose="02020603050405020304" pitchFamily="18" charset="0"/>
                  </a:endParaRPr>
                </a:p>
              </p:txBody>
            </p:sp>
          </mc:Choice>
          <mc:Fallback xmlns="">
            <p:sp>
              <p:nvSpPr>
                <p:cNvPr id="1035" name="文本框 1034">
                  <a:extLst>
                    <a:ext uri="{FF2B5EF4-FFF2-40B4-BE49-F238E27FC236}">
                      <a16:creationId xmlns:a16="http://schemas.microsoft.com/office/drawing/2014/main" id="{CCC1AE4E-208F-1F24-084F-4247C39440CD}"/>
                    </a:ext>
                  </a:extLst>
                </p:cNvPr>
                <p:cNvSpPr txBox="1">
                  <a:spLocks noRot="1" noChangeAspect="1" noMove="1" noResize="1" noEditPoints="1" noAdjustHandles="1" noChangeArrowheads="1" noChangeShapeType="1" noTextEdit="1"/>
                </p:cNvSpPr>
                <p:nvPr/>
              </p:nvSpPr>
              <p:spPr>
                <a:xfrm>
                  <a:off x="771478" y="3767390"/>
                  <a:ext cx="958553" cy="523220"/>
                </a:xfrm>
                <a:prstGeom prst="rect">
                  <a:avLst/>
                </a:prstGeom>
                <a:blipFill>
                  <a:blip r:embed="rId11"/>
                  <a:stretch>
                    <a:fillRect/>
                  </a:stretch>
                </a:blipFill>
              </p:spPr>
              <p:txBody>
                <a:bodyPr/>
                <a:lstStyle/>
                <a:p>
                  <a:r>
                    <a:rPr lang="zh-CN" altLang="en-US">
                      <a:noFill/>
                    </a:rPr>
                    <a:t> </a:t>
                  </a:r>
                </a:p>
              </p:txBody>
            </p:sp>
          </mc:Fallback>
        </mc:AlternateContent>
        <p:pic>
          <p:nvPicPr>
            <p:cNvPr id="1036" name="图片 1035">
              <a:extLst>
                <a:ext uri="{FF2B5EF4-FFF2-40B4-BE49-F238E27FC236}">
                  <a16:creationId xmlns:a16="http://schemas.microsoft.com/office/drawing/2014/main" id="{272D4DB4-CDB8-54B0-14D4-88BBB6D532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038" r="11649" b="163"/>
            <a:stretch/>
          </p:blipFill>
          <p:spPr>
            <a:xfrm>
              <a:off x="843042" y="4279713"/>
              <a:ext cx="737446" cy="528831"/>
            </a:xfrm>
            <a:prstGeom prst="rect">
              <a:avLst/>
            </a:prstGeom>
          </p:spPr>
        </p:pic>
        <p:cxnSp>
          <p:nvCxnSpPr>
            <p:cNvPr id="1037" name="直接箭头连接符 1036">
              <a:extLst>
                <a:ext uri="{FF2B5EF4-FFF2-40B4-BE49-F238E27FC236}">
                  <a16:creationId xmlns:a16="http://schemas.microsoft.com/office/drawing/2014/main" id="{B1C3ACE9-B491-3DA9-A14D-802F88CF67E8}"/>
                </a:ext>
              </a:extLst>
            </p:cNvPr>
            <p:cNvCxnSpPr>
              <a:cxnSpLocks/>
            </p:cNvCxnSpPr>
            <p:nvPr/>
          </p:nvCxnSpPr>
          <p:spPr>
            <a:xfrm>
              <a:off x="1624016" y="1677696"/>
              <a:ext cx="983311" cy="17499"/>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8" name="文本框 1037">
                  <a:extLst>
                    <a:ext uri="{FF2B5EF4-FFF2-40B4-BE49-F238E27FC236}">
                      <a16:creationId xmlns:a16="http://schemas.microsoft.com/office/drawing/2014/main" id="{63CB6739-CB3D-F6C8-B98B-B9DE2ADBA911}"/>
                    </a:ext>
                  </a:extLst>
                </p:cNvPr>
                <p:cNvSpPr txBox="1"/>
                <p:nvPr/>
              </p:nvSpPr>
              <p:spPr>
                <a:xfrm>
                  <a:off x="3575251" y="2272368"/>
                  <a:ext cx="1464734" cy="430887"/>
                </a:xfrm>
                <a:prstGeom prst="rect">
                  <a:avLst/>
                </a:prstGeom>
                <a:noFill/>
              </p:spPr>
              <p:txBody>
                <a:bodyPr wrap="square" rtlCol="0">
                  <a:spAutoFit/>
                </a:bodyPr>
                <a:lstStyle/>
                <a:p>
                  <a:pPr algn="ctr"/>
                  <a:r>
                    <a:rPr lang="en-US" altLang="zh-CN" sz="1100" i="1" dirty="0">
                      <a:solidFill>
                        <a:schemeClr val="accent1"/>
                      </a:solidFill>
                      <a:latin typeface="Times New Roman" panose="02020603050405020304" pitchFamily="18" charset="0"/>
                      <a:cs typeface="Times New Roman" panose="02020603050405020304" pitchFamily="18" charset="0"/>
                    </a:rPr>
                    <a:t>Keypoints</a:t>
                  </a:r>
                </a:p>
                <a:p>
                  <a:pPr algn="ctr"/>
                  <a:r>
                    <a:rPr lang="en-US" altLang="zh-CN" sz="1100" i="1" dirty="0">
                      <a:solidFill>
                        <a:schemeClr val="accent1"/>
                      </a:solidFill>
                      <a:latin typeface="Times New Roman" panose="02020603050405020304" pitchFamily="18" charset="0"/>
                      <a:cs typeface="Times New Roman" panose="02020603050405020304" pitchFamily="18" charset="0"/>
                    </a:rPr>
                    <a:t> Heatmap </a:t>
                  </a:r>
                  <a14:m>
                    <m:oMath xmlns:m="http://schemas.openxmlformats.org/officeDocument/2006/math">
                      <m:r>
                        <a:rPr lang="en-US" altLang="zh-CN" sz="1100" i="1">
                          <a:solidFill>
                            <a:schemeClr val="accent1"/>
                          </a:solidFill>
                          <a:latin typeface="Cambria Math" panose="02040503050406030204" pitchFamily="18" charset="0"/>
                          <a:cs typeface="Times New Roman" panose="02020603050405020304" pitchFamily="18" charset="0"/>
                        </a:rPr>
                        <m:t>𝐹</m:t>
                      </m:r>
                    </m:oMath>
                  </a14:m>
                  <a:endParaRPr lang="zh-CN" altLang="en-US" sz="1100" i="1" dirty="0">
                    <a:solidFill>
                      <a:schemeClr val="accent1"/>
                    </a:solidFill>
                    <a:latin typeface="Times New Roman" panose="02020603050405020304" pitchFamily="18" charset="0"/>
                    <a:cs typeface="Times New Roman" panose="02020603050405020304" pitchFamily="18" charset="0"/>
                  </a:endParaRPr>
                </a:p>
              </p:txBody>
            </p:sp>
          </mc:Choice>
          <mc:Fallback xmlns="">
            <p:sp>
              <p:nvSpPr>
                <p:cNvPr id="1038" name="文本框 1037">
                  <a:extLst>
                    <a:ext uri="{FF2B5EF4-FFF2-40B4-BE49-F238E27FC236}">
                      <a16:creationId xmlns:a16="http://schemas.microsoft.com/office/drawing/2014/main" id="{63CB6739-CB3D-F6C8-B98B-B9DE2ADBA911}"/>
                    </a:ext>
                  </a:extLst>
                </p:cNvPr>
                <p:cNvSpPr txBox="1">
                  <a:spLocks noRot="1" noChangeAspect="1" noMove="1" noResize="1" noEditPoints="1" noAdjustHandles="1" noChangeArrowheads="1" noChangeShapeType="1" noTextEdit="1"/>
                </p:cNvSpPr>
                <p:nvPr/>
              </p:nvSpPr>
              <p:spPr>
                <a:xfrm>
                  <a:off x="3575251" y="2272368"/>
                  <a:ext cx="1464734" cy="430887"/>
                </a:xfrm>
                <a:prstGeom prst="rect">
                  <a:avLst/>
                </a:prstGeom>
                <a:blipFill>
                  <a:blip r:embed="rId13"/>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39" name="文本框 1038">
                  <a:extLst>
                    <a:ext uri="{FF2B5EF4-FFF2-40B4-BE49-F238E27FC236}">
                      <a16:creationId xmlns:a16="http://schemas.microsoft.com/office/drawing/2014/main" id="{F5C70ABC-F15D-475D-67DB-6B33A6113B73}"/>
                    </a:ext>
                  </a:extLst>
                </p:cNvPr>
                <p:cNvSpPr txBox="1"/>
                <p:nvPr/>
              </p:nvSpPr>
              <p:spPr>
                <a:xfrm>
                  <a:off x="2301421" y="1392268"/>
                  <a:ext cx="384510" cy="2831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200" b="0" i="1" smtClean="0">
                                <a:latin typeface="Cambria Math" panose="02040503050406030204" pitchFamily="18" charset="0"/>
                              </a:rPr>
                            </m:ctrlPr>
                          </m:sSubPr>
                          <m:e>
                            <m:acc>
                              <m:accPr>
                                <m:chr m:val="̂"/>
                                <m:ctrlPr>
                                  <a:rPr lang="en-US" altLang="zh-CN" sz="1200" b="0" i="1" smtClean="0">
                                    <a:latin typeface="Cambria Math" panose="02040503050406030204" pitchFamily="18" charset="0"/>
                                  </a:rPr>
                                </m:ctrlPr>
                              </m:accPr>
                              <m:e>
                                <m:r>
                                  <m:rPr>
                                    <m:sty m:val="p"/>
                                  </m:rPr>
                                  <a:rPr lang="en-US" altLang="zh-CN" sz="1200" i="1">
                                    <a:latin typeface="Cambria Math" panose="02040503050406030204" pitchFamily="18" charset="0"/>
                                  </a:rPr>
                                  <m:t>C</m:t>
                                </m:r>
                              </m:e>
                            </m:acc>
                          </m:e>
                          <m:sub>
                            <m:r>
                              <a:rPr lang="en-US" altLang="zh-CN" sz="1200" b="0" i="1" smtClean="0">
                                <a:latin typeface="Cambria Math" panose="02040503050406030204" pitchFamily="18" charset="0"/>
                              </a:rPr>
                              <m:t>𝑡</m:t>
                            </m:r>
                            <m:r>
                              <a:rPr lang="en-US" altLang="zh-CN" sz="1200" b="0" i="1" smtClean="0">
                                <a:latin typeface="Cambria Math" panose="02040503050406030204" pitchFamily="18" charset="0"/>
                              </a:rPr>
                              <m:t>−1</m:t>
                            </m:r>
                          </m:sub>
                        </m:sSub>
                      </m:oMath>
                    </m:oMathPara>
                  </a14:m>
                  <a:endParaRPr lang="zh-CN" altLang="en-US" sz="1200" dirty="0"/>
                </a:p>
              </p:txBody>
            </p:sp>
          </mc:Choice>
          <mc:Fallback xmlns="">
            <p:sp>
              <p:nvSpPr>
                <p:cNvPr id="1039" name="文本框 1038">
                  <a:extLst>
                    <a:ext uri="{FF2B5EF4-FFF2-40B4-BE49-F238E27FC236}">
                      <a16:creationId xmlns:a16="http://schemas.microsoft.com/office/drawing/2014/main" id="{F5C70ABC-F15D-475D-67DB-6B33A6113B73}"/>
                    </a:ext>
                  </a:extLst>
                </p:cNvPr>
                <p:cNvSpPr txBox="1">
                  <a:spLocks noRot="1" noChangeAspect="1" noMove="1" noResize="1" noEditPoints="1" noAdjustHandles="1" noChangeArrowheads="1" noChangeShapeType="1" noTextEdit="1"/>
                </p:cNvSpPr>
                <p:nvPr/>
              </p:nvSpPr>
              <p:spPr>
                <a:xfrm>
                  <a:off x="2301421" y="1392268"/>
                  <a:ext cx="384510" cy="283154"/>
                </a:xfrm>
                <a:prstGeom prst="rect">
                  <a:avLst/>
                </a:prstGeom>
                <a:blipFill>
                  <a:blip r:embed="rId14"/>
                  <a:stretch>
                    <a:fillRect/>
                  </a:stretch>
                </a:blipFill>
              </p:spPr>
              <p:txBody>
                <a:bodyPr/>
                <a:lstStyle/>
                <a:p>
                  <a:r>
                    <a:rPr lang="zh-CN" altLang="en-US">
                      <a:noFill/>
                    </a:rPr>
                    <a:t> </a:t>
                  </a:r>
                </a:p>
              </p:txBody>
            </p:sp>
          </mc:Fallback>
        </mc:AlternateContent>
        <p:sp>
          <p:nvSpPr>
            <p:cNvPr id="1040" name="文本框 1039">
              <a:extLst>
                <a:ext uri="{FF2B5EF4-FFF2-40B4-BE49-F238E27FC236}">
                  <a16:creationId xmlns:a16="http://schemas.microsoft.com/office/drawing/2014/main" id="{E38E19C8-2047-B56E-EBF2-47CCF83800EE}"/>
                </a:ext>
              </a:extLst>
            </p:cNvPr>
            <p:cNvSpPr txBox="1"/>
            <p:nvPr/>
          </p:nvSpPr>
          <p:spPr>
            <a:xfrm>
              <a:off x="2635455" y="1286161"/>
              <a:ext cx="2375173" cy="307777"/>
            </a:xfrm>
            <a:prstGeom prst="rect">
              <a:avLst/>
            </a:prstGeom>
            <a:noFill/>
          </p:spPr>
          <p:txBody>
            <a:bodyPr wrap="square" rtlCol="0">
              <a:spAutoFit/>
            </a:bodyPr>
            <a:lstStyle/>
            <a:p>
              <a:pPr algn="ctr"/>
              <a:r>
                <a:rPr lang="en-US" altLang="zh-CN" sz="1400" b="1" dirty="0">
                  <a:solidFill>
                    <a:schemeClr val="accent1"/>
                  </a:solidFill>
                  <a:latin typeface="Times New Roman" panose="02020603050405020304" pitchFamily="18" charset="0"/>
                  <a:cs typeface="Times New Roman" panose="02020603050405020304" pitchFamily="18" charset="0"/>
                </a:rPr>
                <a:t>Landmark Regression Block</a:t>
              </a:r>
              <a:endParaRPr lang="zh-CN" altLang="en-US" sz="1400" b="1" dirty="0">
                <a:solidFill>
                  <a:schemeClr val="accent1"/>
                </a:solidFill>
                <a:latin typeface="Times New Roman" panose="02020603050405020304" pitchFamily="18" charset="0"/>
                <a:cs typeface="Times New Roman" panose="02020603050405020304" pitchFamily="18" charset="0"/>
              </a:endParaRPr>
            </a:p>
          </p:txBody>
        </p:sp>
        <p:sp>
          <p:nvSpPr>
            <p:cNvPr id="1041" name="文本框 1040">
              <a:extLst>
                <a:ext uri="{FF2B5EF4-FFF2-40B4-BE49-F238E27FC236}">
                  <a16:creationId xmlns:a16="http://schemas.microsoft.com/office/drawing/2014/main" id="{EAB34213-521D-6FA8-E73C-8D695222DB16}"/>
                </a:ext>
              </a:extLst>
            </p:cNvPr>
            <p:cNvSpPr txBox="1"/>
            <p:nvPr/>
          </p:nvSpPr>
          <p:spPr>
            <a:xfrm>
              <a:off x="2275349" y="3539908"/>
              <a:ext cx="2082634" cy="307777"/>
            </a:xfrm>
            <a:prstGeom prst="rect">
              <a:avLst/>
            </a:prstGeom>
            <a:noFill/>
          </p:spPr>
          <p:txBody>
            <a:bodyPr wrap="square" rtlCol="0">
              <a:spAutoFit/>
            </a:bodyPr>
            <a:lstStyle/>
            <a:p>
              <a:pPr algn="ctr"/>
              <a:r>
                <a:rPr lang="en-US" altLang="zh-CN" sz="1400" b="1" dirty="0">
                  <a:solidFill>
                    <a:schemeClr val="accent6"/>
                  </a:solidFill>
                  <a:latin typeface="Times New Roman" panose="02020603050405020304" pitchFamily="18" charset="0"/>
                  <a:cs typeface="Times New Roman" panose="02020603050405020304" pitchFamily="18" charset="0"/>
                </a:rPr>
                <a:t>Palm Detection Block</a:t>
              </a:r>
              <a:endParaRPr lang="zh-CN" altLang="en-US" sz="1400" b="1" dirty="0">
                <a:solidFill>
                  <a:schemeClr val="accent6"/>
                </a:solidFill>
                <a:latin typeface="Times New Roman" panose="02020603050405020304" pitchFamily="18" charset="0"/>
                <a:cs typeface="Times New Roman" panose="02020603050405020304" pitchFamily="18" charset="0"/>
              </a:endParaRPr>
            </a:p>
          </p:txBody>
        </p:sp>
        <p:sp>
          <p:nvSpPr>
            <p:cNvPr id="1042" name="Google Shape;4878;p44">
              <a:extLst>
                <a:ext uri="{FF2B5EF4-FFF2-40B4-BE49-F238E27FC236}">
                  <a16:creationId xmlns:a16="http://schemas.microsoft.com/office/drawing/2014/main" id="{603682F9-C863-A027-DCF2-B2F333EEDE1B}"/>
                </a:ext>
              </a:extLst>
            </p:cNvPr>
            <p:cNvSpPr/>
            <p:nvPr/>
          </p:nvSpPr>
          <p:spPr>
            <a:xfrm>
              <a:off x="2425628" y="4302228"/>
              <a:ext cx="469806" cy="1252343"/>
            </a:xfrm>
            <a:prstGeom prst="cube">
              <a:avLst>
                <a:gd name="adj" fmla="val 71675"/>
              </a:avLst>
            </a:prstGeom>
            <a:solidFill>
              <a:schemeClr val="accent6"/>
            </a:solidFill>
            <a:ln w="9525"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4878;p44">
              <a:extLst>
                <a:ext uri="{FF2B5EF4-FFF2-40B4-BE49-F238E27FC236}">
                  <a16:creationId xmlns:a16="http://schemas.microsoft.com/office/drawing/2014/main" id="{DE3DA57E-81AB-4C1F-E29B-6C7D23FE55A4}"/>
                </a:ext>
              </a:extLst>
            </p:cNvPr>
            <p:cNvSpPr/>
            <p:nvPr/>
          </p:nvSpPr>
          <p:spPr>
            <a:xfrm>
              <a:off x="2842525" y="4644742"/>
              <a:ext cx="357328" cy="902809"/>
            </a:xfrm>
            <a:prstGeom prst="cube">
              <a:avLst>
                <a:gd name="adj" fmla="val 71675"/>
              </a:avLst>
            </a:prstGeom>
            <a:solidFill>
              <a:schemeClr val="accent6"/>
            </a:solidFill>
            <a:ln w="9525"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4878;p44">
              <a:extLst>
                <a:ext uri="{FF2B5EF4-FFF2-40B4-BE49-F238E27FC236}">
                  <a16:creationId xmlns:a16="http://schemas.microsoft.com/office/drawing/2014/main" id="{1BFB76CB-BC04-F538-8D88-109AD5780669}"/>
                </a:ext>
              </a:extLst>
            </p:cNvPr>
            <p:cNvSpPr/>
            <p:nvPr/>
          </p:nvSpPr>
          <p:spPr>
            <a:xfrm>
              <a:off x="3226673" y="4871348"/>
              <a:ext cx="257147" cy="683218"/>
            </a:xfrm>
            <a:prstGeom prst="cube">
              <a:avLst>
                <a:gd name="adj" fmla="val 71675"/>
              </a:avLst>
            </a:prstGeom>
            <a:solidFill>
              <a:schemeClr val="accent6"/>
            </a:solidFill>
            <a:ln w="9525"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1045" name="文本框 1044">
                  <a:extLst>
                    <a:ext uri="{FF2B5EF4-FFF2-40B4-BE49-F238E27FC236}">
                      <a16:creationId xmlns:a16="http://schemas.microsoft.com/office/drawing/2014/main" id="{93009766-EB39-0A7C-DB53-ACDFF2659AAE}"/>
                    </a:ext>
                  </a:extLst>
                </p:cNvPr>
                <p:cNvSpPr txBox="1"/>
                <p:nvPr/>
              </p:nvSpPr>
              <p:spPr>
                <a:xfrm>
                  <a:off x="1869502" y="5597024"/>
                  <a:ext cx="2018422" cy="276999"/>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altLang="zh-CN" sz="1200" b="0" i="1" smtClean="0">
                            <a:solidFill>
                              <a:schemeClr val="accent6"/>
                            </a:solidFill>
                            <a:latin typeface="Cambria Math" panose="02040503050406030204" pitchFamily="18" charset="0"/>
                            <a:cs typeface="Times New Roman" panose="02020603050405020304" pitchFamily="18" charset="0"/>
                          </a:rPr>
                          <m:t>𝐸𝑛𝑐𝑜𝑑𝑒𝑟</m:t>
                        </m:r>
                        <m:r>
                          <a:rPr lang="en-US" altLang="zh-CN" sz="1200" b="0" i="1" smtClean="0">
                            <a:solidFill>
                              <a:schemeClr val="accent6"/>
                            </a:solidFill>
                            <a:latin typeface="Cambria Math" panose="02040503050406030204" pitchFamily="18" charset="0"/>
                            <a:cs typeface="Times New Roman" panose="02020603050405020304" pitchFamily="18" charset="0"/>
                          </a:rPr>
                          <m:t> </m:t>
                        </m:r>
                        <m:r>
                          <m:rPr>
                            <m:sty m:val="p"/>
                          </m:rPr>
                          <a:rPr lang="el-GR" altLang="zh-CN" sz="1200" b="0" i="1" smtClean="0">
                            <a:solidFill>
                              <a:schemeClr val="accent6"/>
                            </a:solidFill>
                            <a:latin typeface="Cambria Math" panose="02040503050406030204" pitchFamily="18" charset="0"/>
                            <a:cs typeface="Times New Roman" panose="02020603050405020304" pitchFamily="18" charset="0"/>
                          </a:rPr>
                          <m:t>Ω</m:t>
                        </m:r>
                      </m:oMath>
                    </m:oMathPara>
                  </a14:m>
                  <a:endParaRPr lang="zh-CN" altLang="en-US" sz="1200" i="1"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045" name="文本框 1044">
                  <a:extLst>
                    <a:ext uri="{FF2B5EF4-FFF2-40B4-BE49-F238E27FC236}">
                      <a16:creationId xmlns:a16="http://schemas.microsoft.com/office/drawing/2014/main" id="{93009766-EB39-0A7C-DB53-ACDFF2659AAE}"/>
                    </a:ext>
                  </a:extLst>
                </p:cNvPr>
                <p:cNvSpPr txBox="1">
                  <a:spLocks noRot="1" noChangeAspect="1" noMove="1" noResize="1" noEditPoints="1" noAdjustHandles="1" noChangeArrowheads="1" noChangeShapeType="1" noTextEdit="1"/>
                </p:cNvSpPr>
                <p:nvPr/>
              </p:nvSpPr>
              <p:spPr>
                <a:xfrm>
                  <a:off x="1869502" y="5597024"/>
                  <a:ext cx="2018422" cy="276999"/>
                </a:xfrm>
                <a:prstGeom prst="rect">
                  <a:avLst/>
                </a:prstGeom>
                <a:blipFill>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6" name="文本框 1045">
                  <a:extLst>
                    <a:ext uri="{FF2B5EF4-FFF2-40B4-BE49-F238E27FC236}">
                      <a16:creationId xmlns:a16="http://schemas.microsoft.com/office/drawing/2014/main" id="{E69F08BB-D954-1796-004C-9BEB7DCAC200}"/>
                    </a:ext>
                  </a:extLst>
                </p:cNvPr>
                <p:cNvSpPr txBox="1"/>
                <p:nvPr/>
              </p:nvSpPr>
              <p:spPr>
                <a:xfrm>
                  <a:off x="3860578" y="5674751"/>
                  <a:ext cx="2246162" cy="276999"/>
                </a:xfrm>
                <a:prstGeom prst="rect">
                  <a:avLst/>
                </a:prstGeom>
                <a:noFill/>
              </p:spPr>
              <p:txBody>
                <a:bodyPr wrap="square" rtlCol="0">
                  <a:spAutoFit/>
                </a:bodyPr>
                <a:lstStyle/>
                <a:p>
                  <a:pPr algn="ctr"/>
                  <a14:m>
                    <m:oMath xmlns:m="http://schemas.openxmlformats.org/officeDocument/2006/math">
                      <m:r>
                        <a:rPr lang="en-US" altLang="zh-CN" sz="1200" b="0" i="1" smtClean="0">
                          <a:solidFill>
                            <a:schemeClr val="accent6"/>
                          </a:solidFill>
                          <a:latin typeface="Cambria Math" panose="02040503050406030204" pitchFamily="18" charset="0"/>
                          <a:cs typeface="Times New Roman" panose="02020603050405020304" pitchFamily="18" charset="0"/>
                        </a:rPr>
                        <m:t>𝑀𝑢𝑙𝑡𝑖</m:t>
                      </m:r>
                      <m:r>
                        <a:rPr lang="en-US" altLang="zh-CN" sz="1200" b="0" i="1" smtClean="0">
                          <a:solidFill>
                            <a:schemeClr val="accent6"/>
                          </a:solidFill>
                          <a:latin typeface="Cambria Math" panose="02040503050406030204" pitchFamily="18" charset="0"/>
                          <a:cs typeface="Times New Roman" panose="02020603050405020304" pitchFamily="18" charset="0"/>
                        </a:rPr>
                        <m:t> </m:t>
                      </m:r>
                      <m:r>
                        <a:rPr lang="en-US" altLang="zh-CN" sz="1200" b="0" i="1" smtClean="0">
                          <a:solidFill>
                            <a:schemeClr val="accent6"/>
                          </a:solidFill>
                          <a:latin typeface="Cambria Math" panose="02040503050406030204" pitchFamily="18" charset="0"/>
                          <a:cs typeface="Times New Roman" panose="02020603050405020304" pitchFamily="18" charset="0"/>
                        </a:rPr>
                        <m:t>𝐵𝑟𝑎𝑛𝑐h</m:t>
                      </m:r>
                      <m:r>
                        <a:rPr lang="en-US" altLang="zh-CN" sz="1200" b="0" i="1" smtClean="0">
                          <a:solidFill>
                            <a:schemeClr val="accent6"/>
                          </a:solidFill>
                          <a:latin typeface="Cambria Math" panose="02040503050406030204" pitchFamily="18" charset="0"/>
                          <a:cs typeface="Times New Roman" panose="02020603050405020304" pitchFamily="18" charset="0"/>
                        </a:rPr>
                        <m:t> </m:t>
                      </m:r>
                      <m:r>
                        <a:rPr lang="en-US" altLang="zh-CN" sz="1200" b="0" i="1" smtClean="0">
                          <a:solidFill>
                            <a:schemeClr val="accent6"/>
                          </a:solidFill>
                          <a:latin typeface="Cambria Math" panose="02040503050406030204" pitchFamily="18" charset="0"/>
                          <a:cs typeface="Times New Roman" panose="02020603050405020304" pitchFamily="18" charset="0"/>
                        </a:rPr>
                        <m:t>𝐷𝑒𝑡𝑒𝑐𝑡𝑜𝑟</m:t>
                      </m:r>
                    </m:oMath>
                  </a14:m>
                  <a:r>
                    <a:rPr lang="zh-CN" altLang="en-US" sz="1200" i="1" dirty="0">
                      <a:solidFill>
                        <a:schemeClr val="accent6"/>
                      </a:solidFill>
                      <a:latin typeface="Times New Roman" panose="02020603050405020304" pitchFamily="18" charset="0"/>
                      <a:cs typeface="Times New Roman" panose="02020603050405020304" pitchFamily="18" charset="0"/>
                    </a:rPr>
                    <a:t> </a:t>
                  </a:r>
                  <a:r>
                    <a:rPr lang="el-GR" altLang="zh-CN" sz="1200" i="1" dirty="0">
                      <a:solidFill>
                        <a:schemeClr val="accent6"/>
                      </a:solidFill>
                      <a:latin typeface="Times New Roman" panose="02020603050405020304" pitchFamily="18" charset="0"/>
                      <a:cs typeface="Times New Roman" panose="02020603050405020304" pitchFamily="18" charset="0"/>
                    </a:rPr>
                    <a:t>Φ</a:t>
                  </a:r>
                  <a:endParaRPr lang="zh-CN" altLang="en-US" sz="1200" i="1"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046" name="文本框 1045">
                  <a:extLst>
                    <a:ext uri="{FF2B5EF4-FFF2-40B4-BE49-F238E27FC236}">
                      <a16:creationId xmlns:a16="http://schemas.microsoft.com/office/drawing/2014/main" id="{E69F08BB-D954-1796-004C-9BEB7DCAC200}"/>
                    </a:ext>
                  </a:extLst>
                </p:cNvPr>
                <p:cNvSpPr txBox="1">
                  <a:spLocks noRot="1" noChangeAspect="1" noMove="1" noResize="1" noEditPoints="1" noAdjustHandles="1" noChangeArrowheads="1" noChangeShapeType="1" noTextEdit="1"/>
                </p:cNvSpPr>
                <p:nvPr/>
              </p:nvSpPr>
              <p:spPr>
                <a:xfrm>
                  <a:off x="3860578" y="5674751"/>
                  <a:ext cx="2246162" cy="276999"/>
                </a:xfrm>
                <a:prstGeom prst="rect">
                  <a:avLst/>
                </a:prstGeom>
                <a:blipFill>
                  <a:blip r:embed="rId16"/>
                  <a:stretch>
                    <a:fillRect b="-152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7" name="文本框 1046">
                  <a:extLst>
                    <a:ext uri="{FF2B5EF4-FFF2-40B4-BE49-F238E27FC236}">
                      <a16:creationId xmlns:a16="http://schemas.microsoft.com/office/drawing/2014/main" id="{414D47CA-6B0C-1541-BCE5-007CCDB9D39D}"/>
                    </a:ext>
                  </a:extLst>
                </p:cNvPr>
                <p:cNvSpPr txBox="1"/>
                <p:nvPr/>
              </p:nvSpPr>
              <p:spPr>
                <a:xfrm>
                  <a:off x="2358809" y="4029000"/>
                  <a:ext cx="2018422" cy="276999"/>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altLang="zh-CN" sz="1200" b="0" i="1" smtClean="0">
                            <a:solidFill>
                              <a:schemeClr val="accent6"/>
                            </a:solidFill>
                            <a:latin typeface="Cambria Math" panose="02040503050406030204" pitchFamily="18" charset="0"/>
                            <a:cs typeface="Times New Roman" panose="02020603050405020304" pitchFamily="18" charset="0"/>
                          </a:rPr>
                          <m:t>𝐶𝑙𝑎𝑠𝑠𝑖𝑓𝑖𝑒𝑟</m:t>
                        </m:r>
                        <m:r>
                          <a:rPr lang="en-US" altLang="zh-CN" sz="1200" b="0" i="1" smtClean="0">
                            <a:solidFill>
                              <a:schemeClr val="accent6"/>
                            </a:solidFill>
                            <a:latin typeface="Cambria Math" panose="02040503050406030204" pitchFamily="18" charset="0"/>
                            <a:cs typeface="Times New Roman" panose="02020603050405020304" pitchFamily="18" charset="0"/>
                          </a:rPr>
                          <m:t>:</m:t>
                        </m:r>
                        <m:r>
                          <a:rPr lang="en-US" altLang="zh-CN" sz="1200" b="0" i="1" smtClean="0">
                            <a:solidFill>
                              <a:schemeClr val="accent6"/>
                            </a:solidFill>
                            <a:latin typeface="Cambria Math" panose="02040503050406030204" pitchFamily="18" charset="0"/>
                            <a:cs typeface="Times New Roman" panose="02020603050405020304" pitchFamily="18" charset="0"/>
                          </a:rPr>
                          <m:t>𝐶𝑜𝑛𝑣</m:t>
                        </m:r>
                        <m:r>
                          <a:rPr lang="en-US" altLang="zh-CN" sz="1200" b="0" i="1" smtClean="0">
                            <a:solidFill>
                              <a:schemeClr val="accent6"/>
                            </a:solidFill>
                            <a:latin typeface="Cambria Math" panose="02040503050406030204" pitchFamily="18" charset="0"/>
                            <a:cs typeface="Times New Roman" panose="02020603050405020304" pitchFamily="18" charset="0"/>
                          </a:rPr>
                          <m:t>:3×3</m:t>
                        </m:r>
                      </m:oMath>
                    </m:oMathPara>
                  </a14:m>
                  <a:endParaRPr lang="zh-CN" altLang="en-US" sz="1200" i="1"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047" name="文本框 1046">
                  <a:extLst>
                    <a:ext uri="{FF2B5EF4-FFF2-40B4-BE49-F238E27FC236}">
                      <a16:creationId xmlns:a16="http://schemas.microsoft.com/office/drawing/2014/main" id="{414D47CA-6B0C-1541-BCE5-007CCDB9D39D}"/>
                    </a:ext>
                  </a:extLst>
                </p:cNvPr>
                <p:cNvSpPr txBox="1">
                  <a:spLocks noRot="1" noChangeAspect="1" noMove="1" noResize="1" noEditPoints="1" noAdjustHandles="1" noChangeArrowheads="1" noChangeShapeType="1" noTextEdit="1"/>
                </p:cNvSpPr>
                <p:nvPr/>
              </p:nvSpPr>
              <p:spPr>
                <a:xfrm>
                  <a:off x="2358809" y="4029000"/>
                  <a:ext cx="2018422" cy="276999"/>
                </a:xfrm>
                <a:prstGeom prst="rect">
                  <a:avLst/>
                </a:prstGeom>
                <a:blipFill>
                  <a:blip r:embed="rId17"/>
                  <a:stretch>
                    <a:fillRect b="-43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8" name="文本框 1047">
                  <a:extLst>
                    <a:ext uri="{FF2B5EF4-FFF2-40B4-BE49-F238E27FC236}">
                      <a16:creationId xmlns:a16="http://schemas.microsoft.com/office/drawing/2014/main" id="{1973BDEB-5DF4-C722-FCE5-33566F8E52FD}"/>
                    </a:ext>
                  </a:extLst>
                </p:cNvPr>
                <p:cNvSpPr txBox="1"/>
                <p:nvPr/>
              </p:nvSpPr>
              <p:spPr>
                <a:xfrm>
                  <a:off x="2606049" y="4448340"/>
                  <a:ext cx="2018422" cy="26161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altLang="zh-CN" sz="1050" b="0" i="1" smtClean="0">
                            <a:solidFill>
                              <a:schemeClr val="accent6"/>
                            </a:solidFill>
                            <a:latin typeface="Cambria Math" panose="02040503050406030204" pitchFamily="18" charset="0"/>
                            <a:cs typeface="Times New Roman" panose="02020603050405020304" pitchFamily="18" charset="0"/>
                          </a:rPr>
                          <m:t>𝐶𝑙𝑎𝑠𝑠𝑖𝑓𝑖𝑒𝑟</m:t>
                        </m:r>
                        <m:r>
                          <a:rPr lang="en-US" altLang="zh-CN" sz="1050" b="0" i="1" smtClean="0">
                            <a:solidFill>
                              <a:schemeClr val="accent6"/>
                            </a:solidFill>
                            <a:latin typeface="Cambria Math" panose="02040503050406030204" pitchFamily="18" charset="0"/>
                            <a:cs typeface="Times New Roman" panose="02020603050405020304" pitchFamily="18" charset="0"/>
                          </a:rPr>
                          <m:t>:</m:t>
                        </m:r>
                        <m:r>
                          <a:rPr lang="en-US" altLang="zh-CN" sz="1050" b="0" i="1" smtClean="0">
                            <a:solidFill>
                              <a:schemeClr val="accent6"/>
                            </a:solidFill>
                            <a:latin typeface="Cambria Math" panose="02040503050406030204" pitchFamily="18" charset="0"/>
                            <a:cs typeface="Times New Roman" panose="02020603050405020304" pitchFamily="18" charset="0"/>
                          </a:rPr>
                          <m:t>𝐶𝑜𝑛𝑣</m:t>
                        </m:r>
                        <m:r>
                          <a:rPr lang="en-US" altLang="zh-CN" sz="1050" b="0" i="1" smtClean="0">
                            <a:solidFill>
                              <a:schemeClr val="accent6"/>
                            </a:solidFill>
                            <a:latin typeface="Cambria Math" panose="02040503050406030204" pitchFamily="18" charset="0"/>
                            <a:cs typeface="Times New Roman" panose="02020603050405020304" pitchFamily="18" charset="0"/>
                          </a:rPr>
                          <m:t>:3×3</m:t>
                        </m:r>
                      </m:oMath>
                    </m:oMathPara>
                  </a14:m>
                  <a:endParaRPr lang="zh-CN" altLang="en-US" sz="1050" i="1"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048" name="文本框 1047">
                  <a:extLst>
                    <a:ext uri="{FF2B5EF4-FFF2-40B4-BE49-F238E27FC236}">
                      <a16:creationId xmlns:a16="http://schemas.microsoft.com/office/drawing/2014/main" id="{1973BDEB-5DF4-C722-FCE5-33566F8E52FD}"/>
                    </a:ext>
                  </a:extLst>
                </p:cNvPr>
                <p:cNvSpPr txBox="1">
                  <a:spLocks noRot="1" noChangeAspect="1" noMove="1" noResize="1" noEditPoints="1" noAdjustHandles="1" noChangeArrowheads="1" noChangeShapeType="1" noTextEdit="1"/>
                </p:cNvSpPr>
                <p:nvPr/>
              </p:nvSpPr>
              <p:spPr>
                <a:xfrm>
                  <a:off x="2606049" y="4448340"/>
                  <a:ext cx="2018422" cy="261610"/>
                </a:xfrm>
                <a:prstGeom prst="rect">
                  <a:avLst/>
                </a:prstGeom>
                <a:blipFill>
                  <a:blip r:embed="rId18"/>
                  <a:stretch>
                    <a:fillRect b="-23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9" name="文本框 1048">
                  <a:extLst>
                    <a:ext uri="{FF2B5EF4-FFF2-40B4-BE49-F238E27FC236}">
                      <a16:creationId xmlns:a16="http://schemas.microsoft.com/office/drawing/2014/main" id="{5900DA90-A077-6657-DEDB-B5A793DED987}"/>
                    </a:ext>
                  </a:extLst>
                </p:cNvPr>
                <p:cNvSpPr txBox="1"/>
                <p:nvPr/>
              </p:nvSpPr>
              <p:spPr>
                <a:xfrm>
                  <a:off x="3002058" y="4898785"/>
                  <a:ext cx="2018422" cy="215444"/>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altLang="zh-CN" sz="800" b="0" i="1" smtClean="0">
                            <a:solidFill>
                              <a:schemeClr val="accent6"/>
                            </a:solidFill>
                            <a:latin typeface="Cambria Math" panose="02040503050406030204" pitchFamily="18" charset="0"/>
                            <a:cs typeface="Times New Roman" panose="02020603050405020304" pitchFamily="18" charset="0"/>
                          </a:rPr>
                          <m:t>𝐶𝑙𝑎𝑠𝑠𝑖𝑓𝑖𝑒𝑟</m:t>
                        </m:r>
                        <m:r>
                          <a:rPr lang="en-US" altLang="zh-CN" sz="800" b="0" i="1" smtClean="0">
                            <a:solidFill>
                              <a:schemeClr val="accent6"/>
                            </a:solidFill>
                            <a:latin typeface="Cambria Math" panose="02040503050406030204" pitchFamily="18" charset="0"/>
                            <a:cs typeface="Times New Roman" panose="02020603050405020304" pitchFamily="18" charset="0"/>
                          </a:rPr>
                          <m:t>:</m:t>
                        </m:r>
                        <m:r>
                          <a:rPr lang="en-US" altLang="zh-CN" sz="800" b="0" i="1" smtClean="0">
                            <a:solidFill>
                              <a:schemeClr val="accent6"/>
                            </a:solidFill>
                            <a:latin typeface="Cambria Math" panose="02040503050406030204" pitchFamily="18" charset="0"/>
                            <a:cs typeface="Times New Roman" panose="02020603050405020304" pitchFamily="18" charset="0"/>
                          </a:rPr>
                          <m:t>𝐶𝑜𝑛𝑣</m:t>
                        </m:r>
                        <m:r>
                          <a:rPr lang="en-US" altLang="zh-CN" sz="800" b="0" i="1" smtClean="0">
                            <a:solidFill>
                              <a:schemeClr val="accent6"/>
                            </a:solidFill>
                            <a:latin typeface="Cambria Math" panose="02040503050406030204" pitchFamily="18" charset="0"/>
                            <a:cs typeface="Times New Roman" panose="02020603050405020304" pitchFamily="18" charset="0"/>
                          </a:rPr>
                          <m:t>:3×3</m:t>
                        </m:r>
                      </m:oMath>
                    </m:oMathPara>
                  </a14:m>
                  <a:endParaRPr lang="zh-CN" altLang="en-US" sz="800" i="1"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049" name="文本框 1048">
                  <a:extLst>
                    <a:ext uri="{FF2B5EF4-FFF2-40B4-BE49-F238E27FC236}">
                      <a16:creationId xmlns:a16="http://schemas.microsoft.com/office/drawing/2014/main" id="{5900DA90-A077-6657-DEDB-B5A793DED987}"/>
                    </a:ext>
                  </a:extLst>
                </p:cNvPr>
                <p:cNvSpPr txBox="1">
                  <a:spLocks noRot="1" noChangeAspect="1" noMove="1" noResize="1" noEditPoints="1" noAdjustHandles="1" noChangeArrowheads="1" noChangeShapeType="1" noTextEdit="1"/>
                </p:cNvSpPr>
                <p:nvPr/>
              </p:nvSpPr>
              <p:spPr>
                <a:xfrm>
                  <a:off x="3002058" y="4898785"/>
                  <a:ext cx="2018422" cy="215444"/>
                </a:xfrm>
                <a:prstGeom prst="rect">
                  <a:avLst/>
                </a:prstGeom>
                <a:blipFill>
                  <a:blip r:embed="rId19"/>
                  <a:stretch>
                    <a:fillRect/>
                  </a:stretch>
                </a:blipFill>
              </p:spPr>
              <p:txBody>
                <a:bodyPr/>
                <a:lstStyle/>
                <a:p>
                  <a:r>
                    <a:rPr lang="zh-CN" altLang="en-US">
                      <a:noFill/>
                    </a:rPr>
                    <a:t> </a:t>
                  </a:r>
                </a:p>
              </p:txBody>
            </p:sp>
          </mc:Fallback>
        </mc:AlternateContent>
        <p:sp>
          <p:nvSpPr>
            <p:cNvPr id="1050" name="箭头: 右 1049">
              <a:extLst>
                <a:ext uri="{FF2B5EF4-FFF2-40B4-BE49-F238E27FC236}">
                  <a16:creationId xmlns:a16="http://schemas.microsoft.com/office/drawing/2014/main" id="{768D27D6-C85B-8D45-DF96-6A10CA44150E}"/>
                </a:ext>
              </a:extLst>
            </p:cNvPr>
            <p:cNvSpPr/>
            <p:nvPr/>
          </p:nvSpPr>
          <p:spPr>
            <a:xfrm>
              <a:off x="5817955" y="4657000"/>
              <a:ext cx="368646" cy="258935"/>
            </a:xfrm>
            <a:prstGeom prst="rightArrow">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51" name="文本框 1050">
                  <a:extLst>
                    <a:ext uri="{FF2B5EF4-FFF2-40B4-BE49-F238E27FC236}">
                      <a16:creationId xmlns:a16="http://schemas.microsoft.com/office/drawing/2014/main" id="{414FD69C-09AE-8C98-28CA-BFFBBBFE6A55}"/>
                    </a:ext>
                  </a:extLst>
                </p:cNvPr>
                <p:cNvSpPr txBox="1"/>
                <p:nvPr/>
              </p:nvSpPr>
              <p:spPr>
                <a:xfrm>
                  <a:off x="5128263" y="2267298"/>
                  <a:ext cx="999812" cy="430887"/>
                </a:xfrm>
                <a:prstGeom prst="rect">
                  <a:avLst/>
                </a:prstGeom>
                <a:noFill/>
              </p:spPr>
              <p:txBody>
                <a:bodyPr wrap="square" rtlCol="0">
                  <a:spAutoFit/>
                </a:bodyPr>
                <a:lstStyle/>
                <a:p>
                  <a:pPr algn="ctr"/>
                  <a:r>
                    <a:rPr lang="en-US" altLang="zh-CN" sz="1100" i="1" dirty="0">
                      <a:solidFill>
                        <a:schemeClr val="accent1"/>
                      </a:solidFill>
                      <a:latin typeface="Times New Roman" panose="02020603050405020304" pitchFamily="18" charset="0"/>
                      <a:cs typeface="Times New Roman" panose="02020603050405020304" pitchFamily="18" charset="0"/>
                    </a:rPr>
                    <a:t>Landmarks</a:t>
                  </a:r>
                  <a14:m>
                    <m:oMath xmlns:m="http://schemas.openxmlformats.org/officeDocument/2006/math">
                      <m:sSub>
                        <m:sSubPr>
                          <m:ctrlPr>
                            <a:rPr lang="en-US" altLang="zh-CN" sz="1100" i="1">
                              <a:solidFill>
                                <a:schemeClr val="accent1"/>
                              </a:solidFill>
                              <a:latin typeface="Cambria Math" panose="02040503050406030204" pitchFamily="18" charset="0"/>
                              <a:cs typeface="Times New Roman" panose="02020603050405020304" pitchFamily="18" charset="0"/>
                            </a:rPr>
                          </m:ctrlPr>
                        </m:sSubPr>
                        <m:e>
                          <m:r>
                            <a:rPr lang="en-US" altLang="zh-CN" sz="1100" i="1">
                              <a:solidFill>
                                <a:schemeClr val="accent1"/>
                              </a:solidFill>
                              <a:latin typeface="Cambria Math" panose="02040503050406030204" pitchFamily="18" charset="0"/>
                              <a:cs typeface="Times New Roman" panose="02020603050405020304" pitchFamily="18" charset="0"/>
                            </a:rPr>
                            <m:t>𝒍</m:t>
                          </m:r>
                        </m:e>
                        <m:sub>
                          <m:r>
                            <a:rPr lang="en-US" altLang="zh-CN" sz="1100" i="1">
                              <a:solidFill>
                                <a:schemeClr val="accent1"/>
                              </a:solidFill>
                              <a:latin typeface="Cambria Math" panose="02040503050406030204" pitchFamily="18" charset="0"/>
                              <a:cs typeface="Times New Roman" panose="02020603050405020304" pitchFamily="18" charset="0"/>
                            </a:rPr>
                            <m:t>𝟏</m:t>
                          </m:r>
                        </m:sub>
                      </m:sSub>
                      <m:r>
                        <a:rPr lang="en-US" altLang="zh-CN" sz="1100" i="1">
                          <a:solidFill>
                            <a:schemeClr val="accent1"/>
                          </a:solidFill>
                          <a:latin typeface="Cambria Math" panose="02040503050406030204" pitchFamily="18" charset="0"/>
                          <a:cs typeface="Times New Roman" panose="02020603050405020304" pitchFamily="18" charset="0"/>
                        </a:rPr>
                        <m:t>, …,</m:t>
                      </m:r>
                      <m:sSub>
                        <m:sSubPr>
                          <m:ctrlPr>
                            <a:rPr lang="en-US" altLang="zh-CN" sz="1100" i="1">
                              <a:solidFill>
                                <a:schemeClr val="accent1"/>
                              </a:solidFill>
                              <a:latin typeface="Cambria Math" panose="02040503050406030204" pitchFamily="18" charset="0"/>
                              <a:cs typeface="Times New Roman" panose="02020603050405020304" pitchFamily="18" charset="0"/>
                            </a:rPr>
                          </m:ctrlPr>
                        </m:sSubPr>
                        <m:e>
                          <m:r>
                            <a:rPr lang="en-US" altLang="zh-CN" sz="1100" i="1">
                              <a:solidFill>
                                <a:schemeClr val="accent1"/>
                              </a:solidFill>
                              <a:latin typeface="Cambria Math" panose="02040503050406030204" pitchFamily="18" charset="0"/>
                              <a:cs typeface="Times New Roman" panose="02020603050405020304" pitchFamily="18" charset="0"/>
                            </a:rPr>
                            <m:t>𝒍</m:t>
                          </m:r>
                        </m:e>
                        <m:sub>
                          <m:r>
                            <a:rPr lang="en-US" altLang="zh-CN" sz="1100" i="1">
                              <a:solidFill>
                                <a:schemeClr val="accent1"/>
                              </a:solidFill>
                              <a:latin typeface="Cambria Math" panose="02040503050406030204" pitchFamily="18" charset="0"/>
                              <a:cs typeface="Times New Roman" panose="02020603050405020304" pitchFamily="18" charset="0"/>
                            </a:rPr>
                            <m:t>𝟐𝟏</m:t>
                          </m:r>
                        </m:sub>
                      </m:sSub>
                    </m:oMath>
                  </a14:m>
                  <a:endParaRPr lang="en-US" altLang="zh-CN" sz="1100" i="1" dirty="0">
                    <a:solidFill>
                      <a:schemeClr val="accent1"/>
                    </a:solidFill>
                    <a:latin typeface="Times New Roman" panose="02020603050405020304" pitchFamily="18" charset="0"/>
                    <a:cs typeface="Times New Roman" panose="02020603050405020304" pitchFamily="18" charset="0"/>
                  </a:endParaRPr>
                </a:p>
              </p:txBody>
            </p:sp>
          </mc:Choice>
          <mc:Fallback xmlns="">
            <p:sp>
              <p:nvSpPr>
                <p:cNvPr id="1051" name="文本框 1050">
                  <a:extLst>
                    <a:ext uri="{FF2B5EF4-FFF2-40B4-BE49-F238E27FC236}">
                      <a16:creationId xmlns:a16="http://schemas.microsoft.com/office/drawing/2014/main" id="{414FD69C-09AE-8C98-28CA-BFFBBBFE6A55}"/>
                    </a:ext>
                  </a:extLst>
                </p:cNvPr>
                <p:cNvSpPr txBox="1">
                  <a:spLocks noRot="1" noChangeAspect="1" noMove="1" noResize="1" noEditPoints="1" noAdjustHandles="1" noChangeArrowheads="1" noChangeShapeType="1" noTextEdit="1"/>
                </p:cNvSpPr>
                <p:nvPr/>
              </p:nvSpPr>
              <p:spPr>
                <a:xfrm>
                  <a:off x="5128263" y="2267298"/>
                  <a:ext cx="999812" cy="430887"/>
                </a:xfrm>
                <a:prstGeom prst="rect">
                  <a:avLst/>
                </a:prstGeom>
                <a:blipFill>
                  <a:blip r:embed="rId20"/>
                  <a:stretch>
                    <a:fillRect/>
                  </a:stretch>
                </a:blipFill>
              </p:spPr>
              <p:txBody>
                <a:bodyPr/>
                <a:lstStyle/>
                <a:p>
                  <a:r>
                    <a:rPr lang="zh-CN" altLang="en-US">
                      <a:noFill/>
                    </a:rPr>
                    <a:t> </a:t>
                  </a:r>
                </a:p>
              </p:txBody>
            </p:sp>
          </mc:Fallback>
        </mc:AlternateContent>
        <p:pic>
          <p:nvPicPr>
            <p:cNvPr id="1052" name="图片 1051">
              <a:extLst>
                <a:ext uri="{FF2B5EF4-FFF2-40B4-BE49-F238E27FC236}">
                  <a16:creationId xmlns:a16="http://schemas.microsoft.com/office/drawing/2014/main" id="{19BFB344-462A-980F-82B1-E3D450B65F5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6336900" y="4503901"/>
              <a:ext cx="751077" cy="687059"/>
            </a:xfrm>
            <a:prstGeom prst="rect">
              <a:avLst/>
            </a:prstGeom>
          </p:spPr>
        </p:pic>
        <p:sp>
          <p:nvSpPr>
            <p:cNvPr id="1053" name="箭头: 右 1052">
              <a:extLst>
                <a:ext uri="{FF2B5EF4-FFF2-40B4-BE49-F238E27FC236}">
                  <a16:creationId xmlns:a16="http://schemas.microsoft.com/office/drawing/2014/main" id="{910CDA95-1DE2-A4EC-EFA4-08F1406A636A}"/>
                </a:ext>
              </a:extLst>
            </p:cNvPr>
            <p:cNvSpPr/>
            <p:nvPr/>
          </p:nvSpPr>
          <p:spPr>
            <a:xfrm>
              <a:off x="3512578" y="1921004"/>
              <a:ext cx="267428" cy="233902"/>
            </a:xfrm>
            <a:prstGeom prst="rightArrow">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54" name="箭头: 右 1053">
              <a:extLst>
                <a:ext uri="{FF2B5EF4-FFF2-40B4-BE49-F238E27FC236}">
                  <a16:creationId xmlns:a16="http://schemas.microsoft.com/office/drawing/2014/main" id="{6B0E376C-C509-3E1F-2D6B-4A3354DA0ACB}"/>
                </a:ext>
              </a:extLst>
            </p:cNvPr>
            <p:cNvSpPr/>
            <p:nvPr/>
          </p:nvSpPr>
          <p:spPr>
            <a:xfrm>
              <a:off x="4899246" y="1907972"/>
              <a:ext cx="267428" cy="233902"/>
            </a:xfrm>
            <a:prstGeom prst="rightArrow">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55" name="椭圆 1054">
              <a:extLst>
                <a:ext uri="{FF2B5EF4-FFF2-40B4-BE49-F238E27FC236}">
                  <a16:creationId xmlns:a16="http://schemas.microsoft.com/office/drawing/2014/main" id="{39DB4274-9ECC-AE02-CEC1-9FADAB9A68E0}"/>
                </a:ext>
              </a:extLst>
            </p:cNvPr>
            <p:cNvSpPr/>
            <p:nvPr/>
          </p:nvSpPr>
          <p:spPr>
            <a:xfrm>
              <a:off x="6873558" y="1457652"/>
              <a:ext cx="263289" cy="2507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26" dirty="0">
                  <a:solidFill>
                    <a:schemeClr val="tx1"/>
                  </a:solidFill>
                  <a:latin typeface="Times New Roman" panose="02020603050405020304" pitchFamily="18" charset="0"/>
                  <a:cs typeface="Times New Roman" panose="02020603050405020304" pitchFamily="18" charset="0"/>
                </a:rPr>
                <a:t>S</a:t>
              </a:r>
              <a:endParaRPr lang="zh-CN" altLang="en-US" sz="1326" dirty="0">
                <a:solidFill>
                  <a:schemeClr val="tx1"/>
                </a:solidFill>
                <a:latin typeface="Times New Roman" panose="02020603050405020304" pitchFamily="18" charset="0"/>
                <a:cs typeface="Times New Roman" panose="02020603050405020304" pitchFamily="18" charset="0"/>
              </a:endParaRPr>
            </a:p>
          </p:txBody>
        </p:sp>
        <p:sp>
          <p:nvSpPr>
            <p:cNvPr id="1056" name="椭圆 1055">
              <a:extLst>
                <a:ext uri="{FF2B5EF4-FFF2-40B4-BE49-F238E27FC236}">
                  <a16:creationId xmlns:a16="http://schemas.microsoft.com/office/drawing/2014/main" id="{EC637620-8FE3-B1F8-C812-342FF71FC145}"/>
                </a:ext>
              </a:extLst>
            </p:cNvPr>
            <p:cNvSpPr/>
            <p:nvPr/>
          </p:nvSpPr>
          <p:spPr>
            <a:xfrm>
              <a:off x="7498925" y="1457652"/>
              <a:ext cx="263289" cy="2507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26" dirty="0">
                  <a:solidFill>
                    <a:schemeClr val="tx1"/>
                  </a:solidFill>
                  <a:latin typeface="Times New Roman" panose="02020603050405020304" pitchFamily="18" charset="0"/>
                  <a:cs typeface="Times New Roman" panose="02020603050405020304" pitchFamily="18" charset="0"/>
                </a:rPr>
                <a:t>H</a:t>
              </a:r>
              <a:endParaRPr lang="zh-CN" altLang="en-US" sz="1326" dirty="0">
                <a:solidFill>
                  <a:schemeClr val="tx1"/>
                </a:solidFill>
                <a:latin typeface="Times New Roman" panose="02020603050405020304" pitchFamily="18" charset="0"/>
                <a:cs typeface="Times New Roman" panose="02020603050405020304" pitchFamily="18" charset="0"/>
              </a:endParaRPr>
            </a:p>
          </p:txBody>
        </p:sp>
        <p:sp>
          <p:nvSpPr>
            <p:cNvPr id="1057" name="文本框 1056">
              <a:extLst>
                <a:ext uri="{FF2B5EF4-FFF2-40B4-BE49-F238E27FC236}">
                  <a16:creationId xmlns:a16="http://schemas.microsoft.com/office/drawing/2014/main" id="{2A7AF8E5-776E-677F-DCF5-464D2CD37CF1}"/>
                </a:ext>
              </a:extLst>
            </p:cNvPr>
            <p:cNvSpPr txBox="1"/>
            <p:nvPr/>
          </p:nvSpPr>
          <p:spPr>
            <a:xfrm>
              <a:off x="7145409" y="1447576"/>
              <a:ext cx="333746" cy="307777"/>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or</a:t>
              </a:r>
              <a:endParaRPr lang="zh-CN" altLang="en-US" sz="1400" dirty="0">
                <a:latin typeface="Times New Roman" panose="02020603050405020304" pitchFamily="18" charset="0"/>
                <a:cs typeface="Times New Roman" panose="02020603050405020304" pitchFamily="18" charset="0"/>
              </a:endParaRPr>
            </a:p>
          </p:txBody>
        </p:sp>
        <p:sp>
          <p:nvSpPr>
            <p:cNvPr id="1058" name="箭头: 右 1057">
              <a:extLst>
                <a:ext uri="{FF2B5EF4-FFF2-40B4-BE49-F238E27FC236}">
                  <a16:creationId xmlns:a16="http://schemas.microsoft.com/office/drawing/2014/main" id="{F5A92739-7A2E-8F14-6461-B529FA0C8AE6}"/>
                </a:ext>
              </a:extLst>
            </p:cNvPr>
            <p:cNvSpPr/>
            <p:nvPr/>
          </p:nvSpPr>
          <p:spPr>
            <a:xfrm>
              <a:off x="6315586" y="1455494"/>
              <a:ext cx="412657" cy="28881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059" name="图片 1058">
              <a:extLst>
                <a:ext uri="{FF2B5EF4-FFF2-40B4-BE49-F238E27FC236}">
                  <a16:creationId xmlns:a16="http://schemas.microsoft.com/office/drawing/2014/main" id="{C3CF8D17-0CF9-361A-6E72-463F28AAB13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2799152" y="1751650"/>
              <a:ext cx="591805" cy="541363"/>
            </a:xfrm>
            <a:prstGeom prst="rect">
              <a:avLst/>
            </a:prstGeom>
          </p:spPr>
        </p:pic>
        <p:grpSp>
          <p:nvGrpSpPr>
            <p:cNvPr id="1060" name="组合 1059">
              <a:extLst>
                <a:ext uri="{FF2B5EF4-FFF2-40B4-BE49-F238E27FC236}">
                  <a16:creationId xmlns:a16="http://schemas.microsoft.com/office/drawing/2014/main" id="{A593BB35-FBF6-B9A1-AC9D-744FD5626C9B}"/>
                </a:ext>
              </a:extLst>
            </p:cNvPr>
            <p:cNvGrpSpPr/>
            <p:nvPr/>
          </p:nvGrpSpPr>
          <p:grpSpPr>
            <a:xfrm>
              <a:off x="3993583" y="1665398"/>
              <a:ext cx="760494" cy="641352"/>
              <a:chOff x="3937504" y="1705238"/>
              <a:chExt cx="760494" cy="641352"/>
            </a:xfrm>
          </p:grpSpPr>
          <p:grpSp>
            <p:nvGrpSpPr>
              <p:cNvPr id="1061" name="组合 1060">
                <a:extLst>
                  <a:ext uri="{FF2B5EF4-FFF2-40B4-BE49-F238E27FC236}">
                    <a16:creationId xmlns:a16="http://schemas.microsoft.com/office/drawing/2014/main" id="{6DA4F1A7-D3B7-A330-B584-2D6B8ADE17EE}"/>
                  </a:ext>
                </a:extLst>
              </p:cNvPr>
              <p:cNvGrpSpPr/>
              <p:nvPr/>
            </p:nvGrpSpPr>
            <p:grpSpPr>
              <a:xfrm>
                <a:off x="4237468" y="1705238"/>
                <a:ext cx="460530" cy="424589"/>
                <a:chOff x="3674219" y="602483"/>
                <a:chExt cx="460530" cy="424589"/>
              </a:xfrm>
            </p:grpSpPr>
            <p:pic>
              <p:nvPicPr>
                <p:cNvPr id="1206" name="图片 1205">
                  <a:extLst>
                    <a:ext uri="{FF2B5EF4-FFF2-40B4-BE49-F238E27FC236}">
                      <a16:creationId xmlns:a16="http://schemas.microsoft.com/office/drawing/2014/main" id="{0217600E-C1B4-4E73-3ADE-8589BD04BC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3674219" y="605795"/>
                  <a:ext cx="460530" cy="421277"/>
                </a:xfrm>
                <a:prstGeom prst="rect">
                  <a:avLst/>
                </a:prstGeom>
              </p:spPr>
            </p:pic>
            <p:sp>
              <p:nvSpPr>
                <p:cNvPr id="1207" name="矩形 1206">
                  <a:extLst>
                    <a:ext uri="{FF2B5EF4-FFF2-40B4-BE49-F238E27FC236}">
                      <a16:creationId xmlns:a16="http://schemas.microsoft.com/office/drawing/2014/main" id="{572C8C01-E6F7-4F28-5CFD-4563625F397C}"/>
                    </a:ext>
                  </a:extLst>
                </p:cNvPr>
                <p:cNvSpPr/>
                <p:nvPr/>
              </p:nvSpPr>
              <p:spPr>
                <a:xfrm>
                  <a:off x="3676758" y="602483"/>
                  <a:ext cx="457991" cy="42127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8" name="椭圆 1207">
                  <a:extLst>
                    <a:ext uri="{FF2B5EF4-FFF2-40B4-BE49-F238E27FC236}">
                      <a16:creationId xmlns:a16="http://schemas.microsoft.com/office/drawing/2014/main" id="{EC9F4433-1252-EF40-5EB5-00D454719F36}"/>
                    </a:ext>
                  </a:extLst>
                </p:cNvPr>
                <p:cNvSpPr/>
                <p:nvPr/>
              </p:nvSpPr>
              <p:spPr>
                <a:xfrm>
                  <a:off x="3939586" y="67128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9" name="椭圆 1208">
                  <a:extLst>
                    <a:ext uri="{FF2B5EF4-FFF2-40B4-BE49-F238E27FC236}">
                      <a16:creationId xmlns:a16="http://schemas.microsoft.com/office/drawing/2014/main" id="{624E0BAE-111D-FB0C-056D-FE3C8BD4EDE4}"/>
                    </a:ext>
                  </a:extLst>
                </p:cNvPr>
                <p:cNvSpPr/>
                <p:nvPr/>
              </p:nvSpPr>
              <p:spPr>
                <a:xfrm>
                  <a:off x="4019247" y="82189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0" name="椭圆 1209">
                  <a:extLst>
                    <a:ext uri="{FF2B5EF4-FFF2-40B4-BE49-F238E27FC236}">
                      <a16:creationId xmlns:a16="http://schemas.microsoft.com/office/drawing/2014/main" id="{14442D05-A5F5-A6DF-3D36-1A80DDF6904A}"/>
                    </a:ext>
                  </a:extLst>
                </p:cNvPr>
                <p:cNvSpPr/>
                <p:nvPr/>
              </p:nvSpPr>
              <p:spPr>
                <a:xfrm>
                  <a:off x="3878271" y="6403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1" name="椭圆 1210">
                  <a:extLst>
                    <a:ext uri="{FF2B5EF4-FFF2-40B4-BE49-F238E27FC236}">
                      <a16:creationId xmlns:a16="http://schemas.microsoft.com/office/drawing/2014/main" id="{41379607-0A32-A712-645D-BAEB2CAF334B}"/>
                    </a:ext>
                  </a:extLst>
                </p:cNvPr>
                <p:cNvSpPr/>
                <p:nvPr/>
              </p:nvSpPr>
              <p:spPr>
                <a:xfrm>
                  <a:off x="3822278" y="64933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2" name="椭圆 1211">
                  <a:extLst>
                    <a:ext uri="{FF2B5EF4-FFF2-40B4-BE49-F238E27FC236}">
                      <a16:creationId xmlns:a16="http://schemas.microsoft.com/office/drawing/2014/main" id="{787D0A0F-48C1-BC74-6431-E6FFB5141FBC}"/>
                    </a:ext>
                  </a:extLst>
                </p:cNvPr>
                <p:cNvSpPr/>
                <p:nvPr/>
              </p:nvSpPr>
              <p:spPr>
                <a:xfrm>
                  <a:off x="3764259" y="71426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3" name="椭圆 1212">
                  <a:extLst>
                    <a:ext uri="{FF2B5EF4-FFF2-40B4-BE49-F238E27FC236}">
                      <a16:creationId xmlns:a16="http://schemas.microsoft.com/office/drawing/2014/main" id="{F80082D4-05B0-2E63-2065-2B877161862A}"/>
                    </a:ext>
                  </a:extLst>
                </p:cNvPr>
                <p:cNvSpPr/>
                <p:nvPr/>
              </p:nvSpPr>
              <p:spPr>
                <a:xfrm>
                  <a:off x="3878103" y="68842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4" name="椭圆 1213">
                  <a:extLst>
                    <a:ext uri="{FF2B5EF4-FFF2-40B4-BE49-F238E27FC236}">
                      <a16:creationId xmlns:a16="http://schemas.microsoft.com/office/drawing/2014/main" id="{3AEE539F-2037-AEEB-90AD-BB608343797B}"/>
                    </a:ext>
                  </a:extLst>
                </p:cNvPr>
                <p:cNvSpPr/>
                <p:nvPr/>
              </p:nvSpPr>
              <p:spPr>
                <a:xfrm>
                  <a:off x="3873602" y="739030"/>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5" name="椭圆 1214">
                  <a:extLst>
                    <a:ext uri="{FF2B5EF4-FFF2-40B4-BE49-F238E27FC236}">
                      <a16:creationId xmlns:a16="http://schemas.microsoft.com/office/drawing/2014/main" id="{4930ACDF-79DD-390F-CB68-2D3A8A95C5D6}"/>
                    </a:ext>
                  </a:extLst>
                </p:cNvPr>
                <p:cNvSpPr/>
                <p:nvPr/>
              </p:nvSpPr>
              <p:spPr>
                <a:xfrm>
                  <a:off x="3869101" y="80558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6" name="椭圆 1215">
                  <a:extLst>
                    <a:ext uri="{FF2B5EF4-FFF2-40B4-BE49-F238E27FC236}">
                      <a16:creationId xmlns:a16="http://schemas.microsoft.com/office/drawing/2014/main" id="{E674FF98-1DA6-AD15-F463-08066930A8EC}"/>
                    </a:ext>
                  </a:extLst>
                </p:cNvPr>
                <p:cNvSpPr/>
                <p:nvPr/>
              </p:nvSpPr>
              <p:spPr>
                <a:xfrm>
                  <a:off x="3929842" y="71707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7" name="椭圆 1216">
                  <a:extLst>
                    <a:ext uri="{FF2B5EF4-FFF2-40B4-BE49-F238E27FC236}">
                      <a16:creationId xmlns:a16="http://schemas.microsoft.com/office/drawing/2014/main" id="{07CC7234-3C8C-4339-CD6F-092FD8F0B0D8}"/>
                    </a:ext>
                  </a:extLst>
                </p:cNvPr>
                <p:cNvSpPr/>
                <p:nvPr/>
              </p:nvSpPr>
              <p:spPr>
                <a:xfrm>
                  <a:off x="3916804" y="75954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8" name="椭圆 1217">
                  <a:extLst>
                    <a:ext uri="{FF2B5EF4-FFF2-40B4-BE49-F238E27FC236}">
                      <a16:creationId xmlns:a16="http://schemas.microsoft.com/office/drawing/2014/main" id="{F390E917-D7B9-1F83-5AC3-4B864934ABE3}"/>
                    </a:ext>
                  </a:extLst>
                </p:cNvPr>
                <p:cNvSpPr/>
                <p:nvPr/>
              </p:nvSpPr>
              <p:spPr>
                <a:xfrm>
                  <a:off x="3822313" y="70132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9" name="椭圆 1218">
                  <a:extLst>
                    <a:ext uri="{FF2B5EF4-FFF2-40B4-BE49-F238E27FC236}">
                      <a16:creationId xmlns:a16="http://schemas.microsoft.com/office/drawing/2014/main" id="{C35E8D86-BE44-7133-1376-0DB377CF6414}"/>
                    </a:ext>
                  </a:extLst>
                </p:cNvPr>
                <p:cNvSpPr/>
                <p:nvPr/>
              </p:nvSpPr>
              <p:spPr>
                <a:xfrm>
                  <a:off x="3823390" y="75511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0" name="椭圆 1219">
                  <a:extLst>
                    <a:ext uri="{FF2B5EF4-FFF2-40B4-BE49-F238E27FC236}">
                      <a16:creationId xmlns:a16="http://schemas.microsoft.com/office/drawing/2014/main" id="{9ED29872-B923-3D94-EFB5-A335ACB1AF61}"/>
                    </a:ext>
                  </a:extLst>
                </p:cNvPr>
                <p:cNvSpPr/>
                <p:nvPr/>
              </p:nvSpPr>
              <p:spPr>
                <a:xfrm>
                  <a:off x="3775066" y="754484"/>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1" name="椭圆 1220">
                  <a:extLst>
                    <a:ext uri="{FF2B5EF4-FFF2-40B4-BE49-F238E27FC236}">
                      <a16:creationId xmlns:a16="http://schemas.microsoft.com/office/drawing/2014/main" id="{68A87DFB-CE03-5F79-451D-A0854803E529}"/>
                    </a:ext>
                  </a:extLst>
                </p:cNvPr>
                <p:cNvSpPr/>
                <p:nvPr/>
              </p:nvSpPr>
              <p:spPr>
                <a:xfrm>
                  <a:off x="3785037" y="79524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2" name="椭圆 1221">
                  <a:extLst>
                    <a:ext uri="{FF2B5EF4-FFF2-40B4-BE49-F238E27FC236}">
                      <a16:creationId xmlns:a16="http://schemas.microsoft.com/office/drawing/2014/main" id="{790DCCBC-740D-A145-EABA-160B8D573E0C}"/>
                    </a:ext>
                  </a:extLst>
                </p:cNvPr>
                <p:cNvSpPr/>
                <p:nvPr/>
              </p:nvSpPr>
              <p:spPr>
                <a:xfrm>
                  <a:off x="3799707" y="8360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3" name="椭圆 1222">
                  <a:extLst>
                    <a:ext uri="{FF2B5EF4-FFF2-40B4-BE49-F238E27FC236}">
                      <a16:creationId xmlns:a16="http://schemas.microsoft.com/office/drawing/2014/main" id="{C7F7B64A-931C-6ED2-96E1-3AE645D2A9F4}"/>
                    </a:ext>
                  </a:extLst>
                </p:cNvPr>
                <p:cNvSpPr/>
                <p:nvPr/>
              </p:nvSpPr>
              <p:spPr>
                <a:xfrm>
                  <a:off x="3828663" y="81230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4" name="椭圆 1223">
                  <a:extLst>
                    <a:ext uri="{FF2B5EF4-FFF2-40B4-BE49-F238E27FC236}">
                      <a16:creationId xmlns:a16="http://schemas.microsoft.com/office/drawing/2014/main" id="{8B66485E-03FF-24D3-E357-E829DB89471E}"/>
                    </a:ext>
                  </a:extLst>
                </p:cNvPr>
                <p:cNvSpPr/>
                <p:nvPr/>
              </p:nvSpPr>
              <p:spPr>
                <a:xfrm>
                  <a:off x="3904484" y="81650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5" name="椭圆 1224">
                  <a:extLst>
                    <a:ext uri="{FF2B5EF4-FFF2-40B4-BE49-F238E27FC236}">
                      <a16:creationId xmlns:a16="http://schemas.microsoft.com/office/drawing/2014/main" id="{475150B7-AC9D-28EA-9C76-B0424AC26484}"/>
                    </a:ext>
                  </a:extLst>
                </p:cNvPr>
                <p:cNvSpPr/>
                <p:nvPr/>
              </p:nvSpPr>
              <p:spPr>
                <a:xfrm>
                  <a:off x="3980612" y="847623"/>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6" name="椭圆 1225">
                  <a:extLst>
                    <a:ext uri="{FF2B5EF4-FFF2-40B4-BE49-F238E27FC236}">
                      <a16:creationId xmlns:a16="http://schemas.microsoft.com/office/drawing/2014/main" id="{4475C1BB-BA04-D39E-DEC9-5CDFE0BE7A30}"/>
                    </a:ext>
                  </a:extLst>
                </p:cNvPr>
                <p:cNvSpPr/>
                <p:nvPr/>
              </p:nvSpPr>
              <p:spPr>
                <a:xfrm>
                  <a:off x="3952943" y="884036"/>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7" name="椭圆 1226">
                  <a:extLst>
                    <a:ext uri="{FF2B5EF4-FFF2-40B4-BE49-F238E27FC236}">
                      <a16:creationId xmlns:a16="http://schemas.microsoft.com/office/drawing/2014/main" id="{907B2FA5-7120-8AA2-D85F-EB7CDB33F780}"/>
                    </a:ext>
                  </a:extLst>
                </p:cNvPr>
                <p:cNvSpPr/>
                <p:nvPr/>
              </p:nvSpPr>
              <p:spPr>
                <a:xfrm>
                  <a:off x="3921239" y="90859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8" name="椭圆 1227">
                  <a:extLst>
                    <a:ext uri="{FF2B5EF4-FFF2-40B4-BE49-F238E27FC236}">
                      <a16:creationId xmlns:a16="http://schemas.microsoft.com/office/drawing/2014/main" id="{666E3EA5-5C09-F0C7-2BB0-97808B7C0B1E}"/>
                    </a:ext>
                  </a:extLst>
                </p:cNvPr>
                <p:cNvSpPr/>
                <p:nvPr/>
              </p:nvSpPr>
              <p:spPr>
                <a:xfrm>
                  <a:off x="3852500" y="92399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2" name="组合 1061">
                <a:extLst>
                  <a:ext uri="{FF2B5EF4-FFF2-40B4-BE49-F238E27FC236}">
                    <a16:creationId xmlns:a16="http://schemas.microsoft.com/office/drawing/2014/main" id="{197BA362-A3AF-0856-FCE9-6FFA3AC5B159}"/>
                  </a:ext>
                </a:extLst>
              </p:cNvPr>
              <p:cNvGrpSpPr/>
              <p:nvPr/>
            </p:nvGrpSpPr>
            <p:grpSpPr>
              <a:xfrm>
                <a:off x="4202330" y="1732278"/>
                <a:ext cx="460530" cy="424589"/>
                <a:chOff x="3674219" y="602483"/>
                <a:chExt cx="460530" cy="424589"/>
              </a:xfrm>
            </p:grpSpPr>
            <p:pic>
              <p:nvPicPr>
                <p:cNvPr id="1183" name="图片 1182">
                  <a:extLst>
                    <a:ext uri="{FF2B5EF4-FFF2-40B4-BE49-F238E27FC236}">
                      <a16:creationId xmlns:a16="http://schemas.microsoft.com/office/drawing/2014/main" id="{470D977B-EDF0-AF39-3F1E-EFF28429747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3674219" y="605795"/>
                  <a:ext cx="460530" cy="421277"/>
                </a:xfrm>
                <a:prstGeom prst="rect">
                  <a:avLst/>
                </a:prstGeom>
              </p:spPr>
            </p:pic>
            <p:sp>
              <p:nvSpPr>
                <p:cNvPr id="1184" name="矩形 1183">
                  <a:extLst>
                    <a:ext uri="{FF2B5EF4-FFF2-40B4-BE49-F238E27FC236}">
                      <a16:creationId xmlns:a16="http://schemas.microsoft.com/office/drawing/2014/main" id="{4714DBF4-0BFA-7DF9-6144-EACDBB601CDE}"/>
                    </a:ext>
                  </a:extLst>
                </p:cNvPr>
                <p:cNvSpPr/>
                <p:nvPr/>
              </p:nvSpPr>
              <p:spPr>
                <a:xfrm>
                  <a:off x="3676758" y="602483"/>
                  <a:ext cx="457991" cy="42127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85" name="椭圆 1184">
                  <a:extLst>
                    <a:ext uri="{FF2B5EF4-FFF2-40B4-BE49-F238E27FC236}">
                      <a16:creationId xmlns:a16="http://schemas.microsoft.com/office/drawing/2014/main" id="{92DE6B08-EA6C-5692-4064-D1A3BEC6CEBD}"/>
                    </a:ext>
                  </a:extLst>
                </p:cNvPr>
                <p:cNvSpPr/>
                <p:nvPr/>
              </p:nvSpPr>
              <p:spPr>
                <a:xfrm>
                  <a:off x="3939586" y="67128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6" name="椭圆 1185">
                  <a:extLst>
                    <a:ext uri="{FF2B5EF4-FFF2-40B4-BE49-F238E27FC236}">
                      <a16:creationId xmlns:a16="http://schemas.microsoft.com/office/drawing/2014/main" id="{2698228A-1556-E5C7-F7C6-E093BD63276F}"/>
                    </a:ext>
                  </a:extLst>
                </p:cNvPr>
                <p:cNvSpPr/>
                <p:nvPr/>
              </p:nvSpPr>
              <p:spPr>
                <a:xfrm>
                  <a:off x="4019247" y="82189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7" name="椭圆 1186">
                  <a:extLst>
                    <a:ext uri="{FF2B5EF4-FFF2-40B4-BE49-F238E27FC236}">
                      <a16:creationId xmlns:a16="http://schemas.microsoft.com/office/drawing/2014/main" id="{4FD46C3B-C71B-94A4-A231-A36E414501BE}"/>
                    </a:ext>
                  </a:extLst>
                </p:cNvPr>
                <p:cNvSpPr/>
                <p:nvPr/>
              </p:nvSpPr>
              <p:spPr>
                <a:xfrm>
                  <a:off x="3878271" y="6403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8" name="椭圆 1187">
                  <a:extLst>
                    <a:ext uri="{FF2B5EF4-FFF2-40B4-BE49-F238E27FC236}">
                      <a16:creationId xmlns:a16="http://schemas.microsoft.com/office/drawing/2014/main" id="{A6C7E174-1108-0D99-33CC-B0B0BB0D3C5D}"/>
                    </a:ext>
                  </a:extLst>
                </p:cNvPr>
                <p:cNvSpPr/>
                <p:nvPr/>
              </p:nvSpPr>
              <p:spPr>
                <a:xfrm>
                  <a:off x="3822278" y="64933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9" name="椭圆 1188">
                  <a:extLst>
                    <a:ext uri="{FF2B5EF4-FFF2-40B4-BE49-F238E27FC236}">
                      <a16:creationId xmlns:a16="http://schemas.microsoft.com/office/drawing/2014/main" id="{C55BCB56-0853-74E3-1952-9FF6AA146FD5}"/>
                    </a:ext>
                  </a:extLst>
                </p:cNvPr>
                <p:cNvSpPr/>
                <p:nvPr/>
              </p:nvSpPr>
              <p:spPr>
                <a:xfrm>
                  <a:off x="3764259" y="71426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0" name="椭圆 1189">
                  <a:extLst>
                    <a:ext uri="{FF2B5EF4-FFF2-40B4-BE49-F238E27FC236}">
                      <a16:creationId xmlns:a16="http://schemas.microsoft.com/office/drawing/2014/main" id="{46BA6BAF-2BA3-DFA7-A95F-0576F6D94594}"/>
                    </a:ext>
                  </a:extLst>
                </p:cNvPr>
                <p:cNvSpPr/>
                <p:nvPr/>
              </p:nvSpPr>
              <p:spPr>
                <a:xfrm>
                  <a:off x="3878103" y="68842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1" name="椭圆 1190">
                  <a:extLst>
                    <a:ext uri="{FF2B5EF4-FFF2-40B4-BE49-F238E27FC236}">
                      <a16:creationId xmlns:a16="http://schemas.microsoft.com/office/drawing/2014/main" id="{21BC01C5-6F67-A806-A6CE-E15070F93164}"/>
                    </a:ext>
                  </a:extLst>
                </p:cNvPr>
                <p:cNvSpPr/>
                <p:nvPr/>
              </p:nvSpPr>
              <p:spPr>
                <a:xfrm>
                  <a:off x="3873602" y="739030"/>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2" name="椭圆 1191">
                  <a:extLst>
                    <a:ext uri="{FF2B5EF4-FFF2-40B4-BE49-F238E27FC236}">
                      <a16:creationId xmlns:a16="http://schemas.microsoft.com/office/drawing/2014/main" id="{4D5ED8E8-4D74-A1CD-FAFD-F52EE615F859}"/>
                    </a:ext>
                  </a:extLst>
                </p:cNvPr>
                <p:cNvSpPr/>
                <p:nvPr/>
              </p:nvSpPr>
              <p:spPr>
                <a:xfrm>
                  <a:off x="3869101" y="80558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3" name="椭圆 1192">
                  <a:extLst>
                    <a:ext uri="{FF2B5EF4-FFF2-40B4-BE49-F238E27FC236}">
                      <a16:creationId xmlns:a16="http://schemas.microsoft.com/office/drawing/2014/main" id="{F4AF802C-528B-E9CE-46CF-F04C494C0ACF}"/>
                    </a:ext>
                  </a:extLst>
                </p:cNvPr>
                <p:cNvSpPr/>
                <p:nvPr/>
              </p:nvSpPr>
              <p:spPr>
                <a:xfrm>
                  <a:off x="3929842" y="71707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4" name="椭圆 1193">
                  <a:extLst>
                    <a:ext uri="{FF2B5EF4-FFF2-40B4-BE49-F238E27FC236}">
                      <a16:creationId xmlns:a16="http://schemas.microsoft.com/office/drawing/2014/main" id="{7FD31057-74D6-75F6-E0E1-7DF9127F46DF}"/>
                    </a:ext>
                  </a:extLst>
                </p:cNvPr>
                <p:cNvSpPr/>
                <p:nvPr/>
              </p:nvSpPr>
              <p:spPr>
                <a:xfrm>
                  <a:off x="3916804" y="75954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5" name="椭圆 1194">
                  <a:extLst>
                    <a:ext uri="{FF2B5EF4-FFF2-40B4-BE49-F238E27FC236}">
                      <a16:creationId xmlns:a16="http://schemas.microsoft.com/office/drawing/2014/main" id="{BF7A071A-CD02-03AC-8BDB-52217F0AD99F}"/>
                    </a:ext>
                  </a:extLst>
                </p:cNvPr>
                <p:cNvSpPr/>
                <p:nvPr/>
              </p:nvSpPr>
              <p:spPr>
                <a:xfrm>
                  <a:off x="3822313" y="70132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6" name="椭圆 1195">
                  <a:extLst>
                    <a:ext uri="{FF2B5EF4-FFF2-40B4-BE49-F238E27FC236}">
                      <a16:creationId xmlns:a16="http://schemas.microsoft.com/office/drawing/2014/main" id="{A422BC5E-D0C0-777C-A090-FEDFFD561E39}"/>
                    </a:ext>
                  </a:extLst>
                </p:cNvPr>
                <p:cNvSpPr/>
                <p:nvPr/>
              </p:nvSpPr>
              <p:spPr>
                <a:xfrm>
                  <a:off x="3823390" y="75511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7" name="椭圆 1196">
                  <a:extLst>
                    <a:ext uri="{FF2B5EF4-FFF2-40B4-BE49-F238E27FC236}">
                      <a16:creationId xmlns:a16="http://schemas.microsoft.com/office/drawing/2014/main" id="{45EC6F8D-73FF-4C16-8F61-522AF734334E}"/>
                    </a:ext>
                  </a:extLst>
                </p:cNvPr>
                <p:cNvSpPr/>
                <p:nvPr/>
              </p:nvSpPr>
              <p:spPr>
                <a:xfrm>
                  <a:off x="3775066" y="754484"/>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8" name="椭圆 1197">
                  <a:extLst>
                    <a:ext uri="{FF2B5EF4-FFF2-40B4-BE49-F238E27FC236}">
                      <a16:creationId xmlns:a16="http://schemas.microsoft.com/office/drawing/2014/main" id="{72C30DE3-714C-AEB9-8D92-2B0004000D7E}"/>
                    </a:ext>
                  </a:extLst>
                </p:cNvPr>
                <p:cNvSpPr/>
                <p:nvPr/>
              </p:nvSpPr>
              <p:spPr>
                <a:xfrm>
                  <a:off x="3785037" y="79524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9" name="椭圆 1198">
                  <a:extLst>
                    <a:ext uri="{FF2B5EF4-FFF2-40B4-BE49-F238E27FC236}">
                      <a16:creationId xmlns:a16="http://schemas.microsoft.com/office/drawing/2014/main" id="{612EDC53-B49E-118B-295D-F702364FEF7F}"/>
                    </a:ext>
                  </a:extLst>
                </p:cNvPr>
                <p:cNvSpPr/>
                <p:nvPr/>
              </p:nvSpPr>
              <p:spPr>
                <a:xfrm>
                  <a:off x="3799707" y="8360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0" name="椭圆 1199">
                  <a:extLst>
                    <a:ext uri="{FF2B5EF4-FFF2-40B4-BE49-F238E27FC236}">
                      <a16:creationId xmlns:a16="http://schemas.microsoft.com/office/drawing/2014/main" id="{D39E6720-A396-17C1-D4D2-0B2C25E6AD77}"/>
                    </a:ext>
                  </a:extLst>
                </p:cNvPr>
                <p:cNvSpPr/>
                <p:nvPr/>
              </p:nvSpPr>
              <p:spPr>
                <a:xfrm>
                  <a:off x="3828663" y="81230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1" name="椭圆 1200">
                  <a:extLst>
                    <a:ext uri="{FF2B5EF4-FFF2-40B4-BE49-F238E27FC236}">
                      <a16:creationId xmlns:a16="http://schemas.microsoft.com/office/drawing/2014/main" id="{B47CD00F-AFD3-C18F-7B21-9D794C6C3847}"/>
                    </a:ext>
                  </a:extLst>
                </p:cNvPr>
                <p:cNvSpPr/>
                <p:nvPr/>
              </p:nvSpPr>
              <p:spPr>
                <a:xfrm>
                  <a:off x="3904484" y="81650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椭圆 1201">
                  <a:extLst>
                    <a:ext uri="{FF2B5EF4-FFF2-40B4-BE49-F238E27FC236}">
                      <a16:creationId xmlns:a16="http://schemas.microsoft.com/office/drawing/2014/main" id="{B7CC0803-9925-8CBC-EF86-26654DEEF039}"/>
                    </a:ext>
                  </a:extLst>
                </p:cNvPr>
                <p:cNvSpPr/>
                <p:nvPr/>
              </p:nvSpPr>
              <p:spPr>
                <a:xfrm>
                  <a:off x="3980612" y="847623"/>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3" name="椭圆 1202">
                  <a:extLst>
                    <a:ext uri="{FF2B5EF4-FFF2-40B4-BE49-F238E27FC236}">
                      <a16:creationId xmlns:a16="http://schemas.microsoft.com/office/drawing/2014/main" id="{3611B416-C2FF-380D-3762-6957D789179E}"/>
                    </a:ext>
                  </a:extLst>
                </p:cNvPr>
                <p:cNvSpPr/>
                <p:nvPr/>
              </p:nvSpPr>
              <p:spPr>
                <a:xfrm>
                  <a:off x="3952943" y="884036"/>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椭圆 1203">
                  <a:extLst>
                    <a:ext uri="{FF2B5EF4-FFF2-40B4-BE49-F238E27FC236}">
                      <a16:creationId xmlns:a16="http://schemas.microsoft.com/office/drawing/2014/main" id="{D97C4C08-8F79-42F5-7A20-522FF8484F43}"/>
                    </a:ext>
                  </a:extLst>
                </p:cNvPr>
                <p:cNvSpPr/>
                <p:nvPr/>
              </p:nvSpPr>
              <p:spPr>
                <a:xfrm>
                  <a:off x="3921239" y="90859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5" name="椭圆 1204">
                  <a:extLst>
                    <a:ext uri="{FF2B5EF4-FFF2-40B4-BE49-F238E27FC236}">
                      <a16:creationId xmlns:a16="http://schemas.microsoft.com/office/drawing/2014/main" id="{95A96B9B-7CC2-545D-CAE9-402AB69EC872}"/>
                    </a:ext>
                  </a:extLst>
                </p:cNvPr>
                <p:cNvSpPr/>
                <p:nvPr/>
              </p:nvSpPr>
              <p:spPr>
                <a:xfrm>
                  <a:off x="3852500" y="92399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3" name="组合 1062">
                <a:extLst>
                  <a:ext uri="{FF2B5EF4-FFF2-40B4-BE49-F238E27FC236}">
                    <a16:creationId xmlns:a16="http://schemas.microsoft.com/office/drawing/2014/main" id="{7453B9B8-E85D-0A67-C59A-2F70667E18C4}"/>
                  </a:ext>
                </a:extLst>
              </p:cNvPr>
              <p:cNvGrpSpPr/>
              <p:nvPr/>
            </p:nvGrpSpPr>
            <p:grpSpPr>
              <a:xfrm>
                <a:off x="4166947" y="1769552"/>
                <a:ext cx="460530" cy="424589"/>
                <a:chOff x="3674219" y="602483"/>
                <a:chExt cx="460530" cy="424589"/>
              </a:xfrm>
            </p:grpSpPr>
            <p:pic>
              <p:nvPicPr>
                <p:cNvPr id="1160" name="图片 1159">
                  <a:extLst>
                    <a:ext uri="{FF2B5EF4-FFF2-40B4-BE49-F238E27FC236}">
                      <a16:creationId xmlns:a16="http://schemas.microsoft.com/office/drawing/2014/main" id="{84C6060F-87EF-6BD6-5EBC-BF3BD5B4E4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3674219" y="605795"/>
                  <a:ext cx="460530" cy="421277"/>
                </a:xfrm>
                <a:prstGeom prst="rect">
                  <a:avLst/>
                </a:prstGeom>
              </p:spPr>
            </p:pic>
            <p:sp>
              <p:nvSpPr>
                <p:cNvPr id="1161" name="矩形 1160">
                  <a:extLst>
                    <a:ext uri="{FF2B5EF4-FFF2-40B4-BE49-F238E27FC236}">
                      <a16:creationId xmlns:a16="http://schemas.microsoft.com/office/drawing/2014/main" id="{ABB746EE-2800-9356-B562-918A5D97FB23}"/>
                    </a:ext>
                  </a:extLst>
                </p:cNvPr>
                <p:cNvSpPr/>
                <p:nvPr/>
              </p:nvSpPr>
              <p:spPr>
                <a:xfrm>
                  <a:off x="3676758" y="602483"/>
                  <a:ext cx="457991" cy="42127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2" name="椭圆 1161">
                  <a:extLst>
                    <a:ext uri="{FF2B5EF4-FFF2-40B4-BE49-F238E27FC236}">
                      <a16:creationId xmlns:a16="http://schemas.microsoft.com/office/drawing/2014/main" id="{3468C501-4099-723E-7900-5DFFFC3F76EA}"/>
                    </a:ext>
                  </a:extLst>
                </p:cNvPr>
                <p:cNvSpPr/>
                <p:nvPr/>
              </p:nvSpPr>
              <p:spPr>
                <a:xfrm>
                  <a:off x="3939586" y="67128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3" name="椭圆 1162">
                  <a:extLst>
                    <a:ext uri="{FF2B5EF4-FFF2-40B4-BE49-F238E27FC236}">
                      <a16:creationId xmlns:a16="http://schemas.microsoft.com/office/drawing/2014/main" id="{882D6409-9843-2DE3-EA8F-9A49554CC490}"/>
                    </a:ext>
                  </a:extLst>
                </p:cNvPr>
                <p:cNvSpPr/>
                <p:nvPr/>
              </p:nvSpPr>
              <p:spPr>
                <a:xfrm>
                  <a:off x="4019247" y="82189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4" name="椭圆 1163">
                  <a:extLst>
                    <a:ext uri="{FF2B5EF4-FFF2-40B4-BE49-F238E27FC236}">
                      <a16:creationId xmlns:a16="http://schemas.microsoft.com/office/drawing/2014/main" id="{57D01D4D-F719-7A48-400D-4D3829508947}"/>
                    </a:ext>
                  </a:extLst>
                </p:cNvPr>
                <p:cNvSpPr/>
                <p:nvPr/>
              </p:nvSpPr>
              <p:spPr>
                <a:xfrm>
                  <a:off x="3878271" y="6403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5" name="椭圆 1164">
                  <a:extLst>
                    <a:ext uri="{FF2B5EF4-FFF2-40B4-BE49-F238E27FC236}">
                      <a16:creationId xmlns:a16="http://schemas.microsoft.com/office/drawing/2014/main" id="{2A09BEE1-F620-8AEC-E8BC-300C2353F5E1}"/>
                    </a:ext>
                  </a:extLst>
                </p:cNvPr>
                <p:cNvSpPr/>
                <p:nvPr/>
              </p:nvSpPr>
              <p:spPr>
                <a:xfrm>
                  <a:off x="3822278" y="64933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椭圆 1165">
                  <a:extLst>
                    <a:ext uri="{FF2B5EF4-FFF2-40B4-BE49-F238E27FC236}">
                      <a16:creationId xmlns:a16="http://schemas.microsoft.com/office/drawing/2014/main" id="{59D65F52-2EF9-3C0B-5EA7-BD1550B6793A}"/>
                    </a:ext>
                  </a:extLst>
                </p:cNvPr>
                <p:cNvSpPr/>
                <p:nvPr/>
              </p:nvSpPr>
              <p:spPr>
                <a:xfrm>
                  <a:off x="3764259" y="71426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7" name="椭圆 1166">
                  <a:extLst>
                    <a:ext uri="{FF2B5EF4-FFF2-40B4-BE49-F238E27FC236}">
                      <a16:creationId xmlns:a16="http://schemas.microsoft.com/office/drawing/2014/main" id="{CF9C5CBC-2B18-76D8-8C7E-F246294312D8}"/>
                    </a:ext>
                  </a:extLst>
                </p:cNvPr>
                <p:cNvSpPr/>
                <p:nvPr/>
              </p:nvSpPr>
              <p:spPr>
                <a:xfrm>
                  <a:off x="3878103" y="68842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椭圆 1167">
                  <a:extLst>
                    <a:ext uri="{FF2B5EF4-FFF2-40B4-BE49-F238E27FC236}">
                      <a16:creationId xmlns:a16="http://schemas.microsoft.com/office/drawing/2014/main" id="{0D062165-7AB9-42FF-2737-C15ABA83C48F}"/>
                    </a:ext>
                  </a:extLst>
                </p:cNvPr>
                <p:cNvSpPr/>
                <p:nvPr/>
              </p:nvSpPr>
              <p:spPr>
                <a:xfrm>
                  <a:off x="3873602" y="739030"/>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9" name="椭圆 1168">
                  <a:extLst>
                    <a:ext uri="{FF2B5EF4-FFF2-40B4-BE49-F238E27FC236}">
                      <a16:creationId xmlns:a16="http://schemas.microsoft.com/office/drawing/2014/main" id="{1731DDCD-1349-3417-5AFA-514FD278A171}"/>
                    </a:ext>
                  </a:extLst>
                </p:cNvPr>
                <p:cNvSpPr/>
                <p:nvPr/>
              </p:nvSpPr>
              <p:spPr>
                <a:xfrm>
                  <a:off x="3869101" y="80558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0" name="椭圆 1169">
                  <a:extLst>
                    <a:ext uri="{FF2B5EF4-FFF2-40B4-BE49-F238E27FC236}">
                      <a16:creationId xmlns:a16="http://schemas.microsoft.com/office/drawing/2014/main" id="{59888F46-8E37-05ED-64B5-35CB3B2FFD08}"/>
                    </a:ext>
                  </a:extLst>
                </p:cNvPr>
                <p:cNvSpPr/>
                <p:nvPr/>
              </p:nvSpPr>
              <p:spPr>
                <a:xfrm>
                  <a:off x="3929842" y="71707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1" name="椭圆 1170">
                  <a:extLst>
                    <a:ext uri="{FF2B5EF4-FFF2-40B4-BE49-F238E27FC236}">
                      <a16:creationId xmlns:a16="http://schemas.microsoft.com/office/drawing/2014/main" id="{B33B7783-4E75-8C98-2E51-08B0B13CDD22}"/>
                    </a:ext>
                  </a:extLst>
                </p:cNvPr>
                <p:cNvSpPr/>
                <p:nvPr/>
              </p:nvSpPr>
              <p:spPr>
                <a:xfrm>
                  <a:off x="3916804" y="75954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2" name="椭圆 1171">
                  <a:extLst>
                    <a:ext uri="{FF2B5EF4-FFF2-40B4-BE49-F238E27FC236}">
                      <a16:creationId xmlns:a16="http://schemas.microsoft.com/office/drawing/2014/main" id="{73886D18-0791-D1D3-2272-284C43D87A6B}"/>
                    </a:ext>
                  </a:extLst>
                </p:cNvPr>
                <p:cNvSpPr/>
                <p:nvPr/>
              </p:nvSpPr>
              <p:spPr>
                <a:xfrm>
                  <a:off x="3822313" y="70132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3" name="椭圆 1172">
                  <a:extLst>
                    <a:ext uri="{FF2B5EF4-FFF2-40B4-BE49-F238E27FC236}">
                      <a16:creationId xmlns:a16="http://schemas.microsoft.com/office/drawing/2014/main" id="{F343325A-CE1F-84D0-795B-2A5822D51547}"/>
                    </a:ext>
                  </a:extLst>
                </p:cNvPr>
                <p:cNvSpPr/>
                <p:nvPr/>
              </p:nvSpPr>
              <p:spPr>
                <a:xfrm>
                  <a:off x="3823390" y="75511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4" name="椭圆 1173">
                  <a:extLst>
                    <a:ext uri="{FF2B5EF4-FFF2-40B4-BE49-F238E27FC236}">
                      <a16:creationId xmlns:a16="http://schemas.microsoft.com/office/drawing/2014/main" id="{4E39AB0F-6009-FFB9-C6FA-0F73A7D35EE2}"/>
                    </a:ext>
                  </a:extLst>
                </p:cNvPr>
                <p:cNvSpPr/>
                <p:nvPr/>
              </p:nvSpPr>
              <p:spPr>
                <a:xfrm>
                  <a:off x="3775066" y="754484"/>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5" name="椭圆 1174">
                  <a:extLst>
                    <a:ext uri="{FF2B5EF4-FFF2-40B4-BE49-F238E27FC236}">
                      <a16:creationId xmlns:a16="http://schemas.microsoft.com/office/drawing/2014/main" id="{01419047-4D84-B852-D672-BE1ABC488010}"/>
                    </a:ext>
                  </a:extLst>
                </p:cNvPr>
                <p:cNvSpPr/>
                <p:nvPr/>
              </p:nvSpPr>
              <p:spPr>
                <a:xfrm>
                  <a:off x="3785037" y="79524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6" name="椭圆 1175">
                  <a:extLst>
                    <a:ext uri="{FF2B5EF4-FFF2-40B4-BE49-F238E27FC236}">
                      <a16:creationId xmlns:a16="http://schemas.microsoft.com/office/drawing/2014/main" id="{B51EB98F-B2B4-7826-8BF6-5D3A2BBDDFD7}"/>
                    </a:ext>
                  </a:extLst>
                </p:cNvPr>
                <p:cNvSpPr/>
                <p:nvPr/>
              </p:nvSpPr>
              <p:spPr>
                <a:xfrm>
                  <a:off x="3799707" y="8360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7" name="椭圆 1176">
                  <a:extLst>
                    <a:ext uri="{FF2B5EF4-FFF2-40B4-BE49-F238E27FC236}">
                      <a16:creationId xmlns:a16="http://schemas.microsoft.com/office/drawing/2014/main" id="{B3C4453F-542D-D801-570A-7928B3143DE9}"/>
                    </a:ext>
                  </a:extLst>
                </p:cNvPr>
                <p:cNvSpPr/>
                <p:nvPr/>
              </p:nvSpPr>
              <p:spPr>
                <a:xfrm>
                  <a:off x="3828663" y="81230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8" name="椭圆 1177">
                  <a:extLst>
                    <a:ext uri="{FF2B5EF4-FFF2-40B4-BE49-F238E27FC236}">
                      <a16:creationId xmlns:a16="http://schemas.microsoft.com/office/drawing/2014/main" id="{247E36E9-C603-4155-D78F-65EDBCBC507E}"/>
                    </a:ext>
                  </a:extLst>
                </p:cNvPr>
                <p:cNvSpPr/>
                <p:nvPr/>
              </p:nvSpPr>
              <p:spPr>
                <a:xfrm>
                  <a:off x="3904484" y="81650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9" name="椭圆 1178">
                  <a:extLst>
                    <a:ext uri="{FF2B5EF4-FFF2-40B4-BE49-F238E27FC236}">
                      <a16:creationId xmlns:a16="http://schemas.microsoft.com/office/drawing/2014/main" id="{397F32E1-C24B-0B94-10DB-E0CD4FEE26BA}"/>
                    </a:ext>
                  </a:extLst>
                </p:cNvPr>
                <p:cNvSpPr/>
                <p:nvPr/>
              </p:nvSpPr>
              <p:spPr>
                <a:xfrm>
                  <a:off x="3980612" y="847623"/>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0" name="椭圆 1179">
                  <a:extLst>
                    <a:ext uri="{FF2B5EF4-FFF2-40B4-BE49-F238E27FC236}">
                      <a16:creationId xmlns:a16="http://schemas.microsoft.com/office/drawing/2014/main" id="{15BB695B-9C83-B8BA-5752-C917585D6A9F}"/>
                    </a:ext>
                  </a:extLst>
                </p:cNvPr>
                <p:cNvSpPr/>
                <p:nvPr/>
              </p:nvSpPr>
              <p:spPr>
                <a:xfrm>
                  <a:off x="3952943" y="884036"/>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1" name="椭圆 1180">
                  <a:extLst>
                    <a:ext uri="{FF2B5EF4-FFF2-40B4-BE49-F238E27FC236}">
                      <a16:creationId xmlns:a16="http://schemas.microsoft.com/office/drawing/2014/main" id="{7240BCD5-1954-8C29-7999-F3A3EDC55E3A}"/>
                    </a:ext>
                  </a:extLst>
                </p:cNvPr>
                <p:cNvSpPr/>
                <p:nvPr/>
              </p:nvSpPr>
              <p:spPr>
                <a:xfrm>
                  <a:off x="3921239" y="90859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2" name="椭圆 1181">
                  <a:extLst>
                    <a:ext uri="{FF2B5EF4-FFF2-40B4-BE49-F238E27FC236}">
                      <a16:creationId xmlns:a16="http://schemas.microsoft.com/office/drawing/2014/main" id="{06EFBD47-F58C-087C-2DC7-58AF59E9B2BA}"/>
                    </a:ext>
                  </a:extLst>
                </p:cNvPr>
                <p:cNvSpPr/>
                <p:nvPr/>
              </p:nvSpPr>
              <p:spPr>
                <a:xfrm>
                  <a:off x="3852500" y="92399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4" name="组合 1063">
                <a:extLst>
                  <a:ext uri="{FF2B5EF4-FFF2-40B4-BE49-F238E27FC236}">
                    <a16:creationId xmlns:a16="http://schemas.microsoft.com/office/drawing/2014/main" id="{E78544EB-1672-E3DA-BFB7-29ABA7ED2123}"/>
                  </a:ext>
                </a:extLst>
              </p:cNvPr>
              <p:cNvGrpSpPr/>
              <p:nvPr/>
            </p:nvGrpSpPr>
            <p:grpSpPr>
              <a:xfrm>
                <a:off x="4116828" y="1807829"/>
                <a:ext cx="460530" cy="424589"/>
                <a:chOff x="3674219" y="602483"/>
                <a:chExt cx="460530" cy="424589"/>
              </a:xfrm>
            </p:grpSpPr>
            <p:pic>
              <p:nvPicPr>
                <p:cNvPr id="1137" name="图片 1136">
                  <a:extLst>
                    <a:ext uri="{FF2B5EF4-FFF2-40B4-BE49-F238E27FC236}">
                      <a16:creationId xmlns:a16="http://schemas.microsoft.com/office/drawing/2014/main" id="{00EF04D3-935D-3030-54D5-CEEAFE1637D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3674219" y="605795"/>
                  <a:ext cx="460530" cy="421277"/>
                </a:xfrm>
                <a:prstGeom prst="rect">
                  <a:avLst/>
                </a:prstGeom>
              </p:spPr>
            </p:pic>
            <p:sp>
              <p:nvSpPr>
                <p:cNvPr id="1138" name="矩形 1137">
                  <a:extLst>
                    <a:ext uri="{FF2B5EF4-FFF2-40B4-BE49-F238E27FC236}">
                      <a16:creationId xmlns:a16="http://schemas.microsoft.com/office/drawing/2014/main" id="{E5A5143A-E8AB-88C2-9430-E66D33A1635E}"/>
                    </a:ext>
                  </a:extLst>
                </p:cNvPr>
                <p:cNvSpPr/>
                <p:nvPr/>
              </p:nvSpPr>
              <p:spPr>
                <a:xfrm>
                  <a:off x="3676758" y="602483"/>
                  <a:ext cx="457991" cy="42127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9" name="椭圆 1138">
                  <a:extLst>
                    <a:ext uri="{FF2B5EF4-FFF2-40B4-BE49-F238E27FC236}">
                      <a16:creationId xmlns:a16="http://schemas.microsoft.com/office/drawing/2014/main" id="{7B7D0BAA-AFDD-E332-9475-E45F6998C2A6}"/>
                    </a:ext>
                  </a:extLst>
                </p:cNvPr>
                <p:cNvSpPr/>
                <p:nvPr/>
              </p:nvSpPr>
              <p:spPr>
                <a:xfrm>
                  <a:off x="3939586" y="67128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0" name="椭圆 1139">
                  <a:extLst>
                    <a:ext uri="{FF2B5EF4-FFF2-40B4-BE49-F238E27FC236}">
                      <a16:creationId xmlns:a16="http://schemas.microsoft.com/office/drawing/2014/main" id="{2016C311-5DC0-C751-8BCF-79FFBF5578C4}"/>
                    </a:ext>
                  </a:extLst>
                </p:cNvPr>
                <p:cNvSpPr/>
                <p:nvPr/>
              </p:nvSpPr>
              <p:spPr>
                <a:xfrm>
                  <a:off x="4019247" y="82189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1" name="椭圆 1140">
                  <a:extLst>
                    <a:ext uri="{FF2B5EF4-FFF2-40B4-BE49-F238E27FC236}">
                      <a16:creationId xmlns:a16="http://schemas.microsoft.com/office/drawing/2014/main" id="{CF74622E-B2E3-E7C1-826B-59EF430D1EFA}"/>
                    </a:ext>
                  </a:extLst>
                </p:cNvPr>
                <p:cNvSpPr/>
                <p:nvPr/>
              </p:nvSpPr>
              <p:spPr>
                <a:xfrm>
                  <a:off x="3878271" y="6403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2" name="椭圆 1141">
                  <a:extLst>
                    <a:ext uri="{FF2B5EF4-FFF2-40B4-BE49-F238E27FC236}">
                      <a16:creationId xmlns:a16="http://schemas.microsoft.com/office/drawing/2014/main" id="{59C9730C-81C2-0E43-22C0-B051AEB2071B}"/>
                    </a:ext>
                  </a:extLst>
                </p:cNvPr>
                <p:cNvSpPr/>
                <p:nvPr/>
              </p:nvSpPr>
              <p:spPr>
                <a:xfrm>
                  <a:off x="3822278" y="64933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3" name="椭圆 1142">
                  <a:extLst>
                    <a:ext uri="{FF2B5EF4-FFF2-40B4-BE49-F238E27FC236}">
                      <a16:creationId xmlns:a16="http://schemas.microsoft.com/office/drawing/2014/main" id="{72EC95C8-FA12-1EC4-EAB4-E78CF4E7946B}"/>
                    </a:ext>
                  </a:extLst>
                </p:cNvPr>
                <p:cNvSpPr/>
                <p:nvPr/>
              </p:nvSpPr>
              <p:spPr>
                <a:xfrm>
                  <a:off x="3764259" y="71426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4" name="椭圆 1143">
                  <a:extLst>
                    <a:ext uri="{FF2B5EF4-FFF2-40B4-BE49-F238E27FC236}">
                      <a16:creationId xmlns:a16="http://schemas.microsoft.com/office/drawing/2014/main" id="{B7F7254A-7106-4D87-2048-81B2E65F5746}"/>
                    </a:ext>
                  </a:extLst>
                </p:cNvPr>
                <p:cNvSpPr/>
                <p:nvPr/>
              </p:nvSpPr>
              <p:spPr>
                <a:xfrm>
                  <a:off x="3878103" y="68842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5" name="椭圆 1144">
                  <a:extLst>
                    <a:ext uri="{FF2B5EF4-FFF2-40B4-BE49-F238E27FC236}">
                      <a16:creationId xmlns:a16="http://schemas.microsoft.com/office/drawing/2014/main" id="{B9536541-F2A6-240F-3DDB-1DC73F24C0A5}"/>
                    </a:ext>
                  </a:extLst>
                </p:cNvPr>
                <p:cNvSpPr/>
                <p:nvPr/>
              </p:nvSpPr>
              <p:spPr>
                <a:xfrm>
                  <a:off x="3873602" y="739030"/>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6" name="椭圆 1145">
                  <a:extLst>
                    <a:ext uri="{FF2B5EF4-FFF2-40B4-BE49-F238E27FC236}">
                      <a16:creationId xmlns:a16="http://schemas.microsoft.com/office/drawing/2014/main" id="{7DEFB022-EE06-6258-12F4-6E233CAFFDFF}"/>
                    </a:ext>
                  </a:extLst>
                </p:cNvPr>
                <p:cNvSpPr/>
                <p:nvPr/>
              </p:nvSpPr>
              <p:spPr>
                <a:xfrm>
                  <a:off x="3869101" y="80558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7" name="椭圆 1146">
                  <a:extLst>
                    <a:ext uri="{FF2B5EF4-FFF2-40B4-BE49-F238E27FC236}">
                      <a16:creationId xmlns:a16="http://schemas.microsoft.com/office/drawing/2014/main" id="{7FABF691-8EB3-0E78-F6CD-8E1FFB78693E}"/>
                    </a:ext>
                  </a:extLst>
                </p:cNvPr>
                <p:cNvSpPr/>
                <p:nvPr/>
              </p:nvSpPr>
              <p:spPr>
                <a:xfrm>
                  <a:off x="3929842" y="71707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8" name="椭圆 1147">
                  <a:extLst>
                    <a:ext uri="{FF2B5EF4-FFF2-40B4-BE49-F238E27FC236}">
                      <a16:creationId xmlns:a16="http://schemas.microsoft.com/office/drawing/2014/main" id="{62E23F4B-027C-B1EC-A5A9-3216BF97B76A}"/>
                    </a:ext>
                  </a:extLst>
                </p:cNvPr>
                <p:cNvSpPr/>
                <p:nvPr/>
              </p:nvSpPr>
              <p:spPr>
                <a:xfrm>
                  <a:off x="3916804" y="75954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9" name="椭圆 1148">
                  <a:extLst>
                    <a:ext uri="{FF2B5EF4-FFF2-40B4-BE49-F238E27FC236}">
                      <a16:creationId xmlns:a16="http://schemas.microsoft.com/office/drawing/2014/main" id="{7611F31E-6CE6-C2A3-7041-C97BE8F48155}"/>
                    </a:ext>
                  </a:extLst>
                </p:cNvPr>
                <p:cNvSpPr/>
                <p:nvPr/>
              </p:nvSpPr>
              <p:spPr>
                <a:xfrm>
                  <a:off x="3822313" y="70132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0" name="椭圆 1149">
                  <a:extLst>
                    <a:ext uri="{FF2B5EF4-FFF2-40B4-BE49-F238E27FC236}">
                      <a16:creationId xmlns:a16="http://schemas.microsoft.com/office/drawing/2014/main" id="{25982302-4EB7-9F6A-DF14-6A8A6CEDA5AA}"/>
                    </a:ext>
                  </a:extLst>
                </p:cNvPr>
                <p:cNvSpPr/>
                <p:nvPr/>
              </p:nvSpPr>
              <p:spPr>
                <a:xfrm>
                  <a:off x="3823390" y="75511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1" name="椭圆 1150">
                  <a:extLst>
                    <a:ext uri="{FF2B5EF4-FFF2-40B4-BE49-F238E27FC236}">
                      <a16:creationId xmlns:a16="http://schemas.microsoft.com/office/drawing/2014/main" id="{234854A1-3030-2505-F890-03BCDC8F3751}"/>
                    </a:ext>
                  </a:extLst>
                </p:cNvPr>
                <p:cNvSpPr/>
                <p:nvPr/>
              </p:nvSpPr>
              <p:spPr>
                <a:xfrm>
                  <a:off x="3775066" y="754484"/>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椭圆 1151">
                  <a:extLst>
                    <a:ext uri="{FF2B5EF4-FFF2-40B4-BE49-F238E27FC236}">
                      <a16:creationId xmlns:a16="http://schemas.microsoft.com/office/drawing/2014/main" id="{85B6BA6E-B647-5D59-8189-00B9E9AA1333}"/>
                    </a:ext>
                  </a:extLst>
                </p:cNvPr>
                <p:cNvSpPr/>
                <p:nvPr/>
              </p:nvSpPr>
              <p:spPr>
                <a:xfrm>
                  <a:off x="3785037" y="79524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3" name="椭圆 1152">
                  <a:extLst>
                    <a:ext uri="{FF2B5EF4-FFF2-40B4-BE49-F238E27FC236}">
                      <a16:creationId xmlns:a16="http://schemas.microsoft.com/office/drawing/2014/main" id="{D22BDDA5-0AFC-CB86-46D5-FD722F8D2461}"/>
                    </a:ext>
                  </a:extLst>
                </p:cNvPr>
                <p:cNvSpPr/>
                <p:nvPr/>
              </p:nvSpPr>
              <p:spPr>
                <a:xfrm>
                  <a:off x="3799707" y="8360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4" name="椭圆 1153">
                  <a:extLst>
                    <a:ext uri="{FF2B5EF4-FFF2-40B4-BE49-F238E27FC236}">
                      <a16:creationId xmlns:a16="http://schemas.microsoft.com/office/drawing/2014/main" id="{914D45AF-4267-77FB-6226-211D7D0FF035}"/>
                    </a:ext>
                  </a:extLst>
                </p:cNvPr>
                <p:cNvSpPr/>
                <p:nvPr/>
              </p:nvSpPr>
              <p:spPr>
                <a:xfrm>
                  <a:off x="3828663" y="81230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5" name="椭圆 1154">
                  <a:extLst>
                    <a:ext uri="{FF2B5EF4-FFF2-40B4-BE49-F238E27FC236}">
                      <a16:creationId xmlns:a16="http://schemas.microsoft.com/office/drawing/2014/main" id="{8F8482EF-4BD5-412F-4690-83A931185CB2}"/>
                    </a:ext>
                  </a:extLst>
                </p:cNvPr>
                <p:cNvSpPr/>
                <p:nvPr/>
              </p:nvSpPr>
              <p:spPr>
                <a:xfrm>
                  <a:off x="3904484" y="81650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6" name="椭圆 1155">
                  <a:extLst>
                    <a:ext uri="{FF2B5EF4-FFF2-40B4-BE49-F238E27FC236}">
                      <a16:creationId xmlns:a16="http://schemas.microsoft.com/office/drawing/2014/main" id="{0F3EC6A0-FEF7-2DDE-9A42-F324A5259AF4}"/>
                    </a:ext>
                  </a:extLst>
                </p:cNvPr>
                <p:cNvSpPr/>
                <p:nvPr/>
              </p:nvSpPr>
              <p:spPr>
                <a:xfrm>
                  <a:off x="3980612" y="847623"/>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7" name="椭圆 1156">
                  <a:extLst>
                    <a:ext uri="{FF2B5EF4-FFF2-40B4-BE49-F238E27FC236}">
                      <a16:creationId xmlns:a16="http://schemas.microsoft.com/office/drawing/2014/main" id="{B539A5C9-34C2-7E9E-E225-B8FEACCBF6DC}"/>
                    </a:ext>
                  </a:extLst>
                </p:cNvPr>
                <p:cNvSpPr/>
                <p:nvPr/>
              </p:nvSpPr>
              <p:spPr>
                <a:xfrm>
                  <a:off x="3952943" y="884036"/>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8" name="椭圆 1157">
                  <a:extLst>
                    <a:ext uri="{FF2B5EF4-FFF2-40B4-BE49-F238E27FC236}">
                      <a16:creationId xmlns:a16="http://schemas.microsoft.com/office/drawing/2014/main" id="{2D2A151B-033D-44A0-61C5-2AF5F9E4A74B}"/>
                    </a:ext>
                  </a:extLst>
                </p:cNvPr>
                <p:cNvSpPr/>
                <p:nvPr/>
              </p:nvSpPr>
              <p:spPr>
                <a:xfrm>
                  <a:off x="3921239" y="90859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9" name="椭圆 1158">
                  <a:extLst>
                    <a:ext uri="{FF2B5EF4-FFF2-40B4-BE49-F238E27FC236}">
                      <a16:creationId xmlns:a16="http://schemas.microsoft.com/office/drawing/2014/main" id="{5557A5FF-00EC-4938-46CE-D2F707A7C38F}"/>
                    </a:ext>
                  </a:extLst>
                </p:cNvPr>
                <p:cNvSpPr/>
                <p:nvPr/>
              </p:nvSpPr>
              <p:spPr>
                <a:xfrm>
                  <a:off x="3852500" y="92399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5" name="组合 1064">
                <a:extLst>
                  <a:ext uri="{FF2B5EF4-FFF2-40B4-BE49-F238E27FC236}">
                    <a16:creationId xmlns:a16="http://schemas.microsoft.com/office/drawing/2014/main" id="{3941B477-BB79-A3A3-E06F-CEFA61ACBDD8}"/>
                  </a:ext>
                </a:extLst>
              </p:cNvPr>
              <p:cNvGrpSpPr/>
              <p:nvPr/>
            </p:nvGrpSpPr>
            <p:grpSpPr>
              <a:xfrm>
                <a:off x="4049145" y="1849298"/>
                <a:ext cx="460530" cy="424589"/>
                <a:chOff x="3674219" y="602483"/>
                <a:chExt cx="460530" cy="424589"/>
              </a:xfrm>
            </p:grpSpPr>
            <p:pic>
              <p:nvPicPr>
                <p:cNvPr id="1114" name="图片 1113">
                  <a:extLst>
                    <a:ext uri="{FF2B5EF4-FFF2-40B4-BE49-F238E27FC236}">
                      <a16:creationId xmlns:a16="http://schemas.microsoft.com/office/drawing/2014/main" id="{0ED66D86-D3BC-4C95-561C-6829D84973A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3674219" y="605795"/>
                  <a:ext cx="460530" cy="421277"/>
                </a:xfrm>
                <a:prstGeom prst="rect">
                  <a:avLst/>
                </a:prstGeom>
              </p:spPr>
            </p:pic>
            <p:sp>
              <p:nvSpPr>
                <p:cNvPr id="1115" name="矩形 1114">
                  <a:extLst>
                    <a:ext uri="{FF2B5EF4-FFF2-40B4-BE49-F238E27FC236}">
                      <a16:creationId xmlns:a16="http://schemas.microsoft.com/office/drawing/2014/main" id="{1A6103F7-6EF3-291A-03A2-D20C6AAEA62C}"/>
                    </a:ext>
                  </a:extLst>
                </p:cNvPr>
                <p:cNvSpPr/>
                <p:nvPr/>
              </p:nvSpPr>
              <p:spPr>
                <a:xfrm>
                  <a:off x="3676758" y="602483"/>
                  <a:ext cx="457991" cy="42127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16" name="椭圆 1115">
                  <a:extLst>
                    <a:ext uri="{FF2B5EF4-FFF2-40B4-BE49-F238E27FC236}">
                      <a16:creationId xmlns:a16="http://schemas.microsoft.com/office/drawing/2014/main" id="{9334635D-72DA-A91F-C73C-6853FEC75736}"/>
                    </a:ext>
                  </a:extLst>
                </p:cNvPr>
                <p:cNvSpPr/>
                <p:nvPr/>
              </p:nvSpPr>
              <p:spPr>
                <a:xfrm>
                  <a:off x="3939586" y="67128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7" name="椭圆 1116">
                  <a:extLst>
                    <a:ext uri="{FF2B5EF4-FFF2-40B4-BE49-F238E27FC236}">
                      <a16:creationId xmlns:a16="http://schemas.microsoft.com/office/drawing/2014/main" id="{19ADE8EC-DC1D-84BC-AF4F-5DFBA29260DC}"/>
                    </a:ext>
                  </a:extLst>
                </p:cNvPr>
                <p:cNvSpPr/>
                <p:nvPr/>
              </p:nvSpPr>
              <p:spPr>
                <a:xfrm>
                  <a:off x="4019247" y="82189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8" name="椭圆 1117">
                  <a:extLst>
                    <a:ext uri="{FF2B5EF4-FFF2-40B4-BE49-F238E27FC236}">
                      <a16:creationId xmlns:a16="http://schemas.microsoft.com/office/drawing/2014/main" id="{E9E0C3F7-F449-4782-6C90-2FF0358C0EFA}"/>
                    </a:ext>
                  </a:extLst>
                </p:cNvPr>
                <p:cNvSpPr/>
                <p:nvPr/>
              </p:nvSpPr>
              <p:spPr>
                <a:xfrm>
                  <a:off x="3878271" y="6403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9" name="椭圆 1118">
                  <a:extLst>
                    <a:ext uri="{FF2B5EF4-FFF2-40B4-BE49-F238E27FC236}">
                      <a16:creationId xmlns:a16="http://schemas.microsoft.com/office/drawing/2014/main" id="{7074FC99-43C0-36A6-6D66-4DC3FF020323}"/>
                    </a:ext>
                  </a:extLst>
                </p:cNvPr>
                <p:cNvSpPr/>
                <p:nvPr/>
              </p:nvSpPr>
              <p:spPr>
                <a:xfrm>
                  <a:off x="3822278" y="64933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0" name="椭圆 1119">
                  <a:extLst>
                    <a:ext uri="{FF2B5EF4-FFF2-40B4-BE49-F238E27FC236}">
                      <a16:creationId xmlns:a16="http://schemas.microsoft.com/office/drawing/2014/main" id="{68C372A7-24BE-859A-3D76-DBDF002C7333}"/>
                    </a:ext>
                  </a:extLst>
                </p:cNvPr>
                <p:cNvSpPr/>
                <p:nvPr/>
              </p:nvSpPr>
              <p:spPr>
                <a:xfrm>
                  <a:off x="3764259" y="71426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1" name="椭圆 1120">
                  <a:extLst>
                    <a:ext uri="{FF2B5EF4-FFF2-40B4-BE49-F238E27FC236}">
                      <a16:creationId xmlns:a16="http://schemas.microsoft.com/office/drawing/2014/main" id="{3AB6BF35-28CE-88B5-2C97-10C0146EBFCB}"/>
                    </a:ext>
                  </a:extLst>
                </p:cNvPr>
                <p:cNvSpPr/>
                <p:nvPr/>
              </p:nvSpPr>
              <p:spPr>
                <a:xfrm>
                  <a:off x="3878103" y="68842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2" name="椭圆 1121">
                  <a:extLst>
                    <a:ext uri="{FF2B5EF4-FFF2-40B4-BE49-F238E27FC236}">
                      <a16:creationId xmlns:a16="http://schemas.microsoft.com/office/drawing/2014/main" id="{E231ADE1-A3FF-875E-2049-0DBC0C92D3CE}"/>
                    </a:ext>
                  </a:extLst>
                </p:cNvPr>
                <p:cNvSpPr/>
                <p:nvPr/>
              </p:nvSpPr>
              <p:spPr>
                <a:xfrm>
                  <a:off x="3873602" y="739030"/>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3" name="椭圆 1122">
                  <a:extLst>
                    <a:ext uri="{FF2B5EF4-FFF2-40B4-BE49-F238E27FC236}">
                      <a16:creationId xmlns:a16="http://schemas.microsoft.com/office/drawing/2014/main" id="{C68AF54D-9812-6F67-B3FD-AB0DB67C3BDD}"/>
                    </a:ext>
                  </a:extLst>
                </p:cNvPr>
                <p:cNvSpPr/>
                <p:nvPr/>
              </p:nvSpPr>
              <p:spPr>
                <a:xfrm>
                  <a:off x="3869101" y="80558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4" name="椭圆 1123">
                  <a:extLst>
                    <a:ext uri="{FF2B5EF4-FFF2-40B4-BE49-F238E27FC236}">
                      <a16:creationId xmlns:a16="http://schemas.microsoft.com/office/drawing/2014/main" id="{AC61F03F-2D01-FFA1-6FE9-4B9708C5BA9F}"/>
                    </a:ext>
                  </a:extLst>
                </p:cNvPr>
                <p:cNvSpPr/>
                <p:nvPr/>
              </p:nvSpPr>
              <p:spPr>
                <a:xfrm>
                  <a:off x="3929842" y="71707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5" name="椭圆 1124">
                  <a:extLst>
                    <a:ext uri="{FF2B5EF4-FFF2-40B4-BE49-F238E27FC236}">
                      <a16:creationId xmlns:a16="http://schemas.microsoft.com/office/drawing/2014/main" id="{95A77D74-8FAA-22B4-EC1B-9037489BDCFF}"/>
                    </a:ext>
                  </a:extLst>
                </p:cNvPr>
                <p:cNvSpPr/>
                <p:nvPr/>
              </p:nvSpPr>
              <p:spPr>
                <a:xfrm>
                  <a:off x="3916804" y="75954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6" name="椭圆 1125">
                  <a:extLst>
                    <a:ext uri="{FF2B5EF4-FFF2-40B4-BE49-F238E27FC236}">
                      <a16:creationId xmlns:a16="http://schemas.microsoft.com/office/drawing/2014/main" id="{911D677F-78D7-4E55-4BBF-B9B24A0B5DC4}"/>
                    </a:ext>
                  </a:extLst>
                </p:cNvPr>
                <p:cNvSpPr/>
                <p:nvPr/>
              </p:nvSpPr>
              <p:spPr>
                <a:xfrm>
                  <a:off x="3822313" y="70132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7" name="椭圆 1126">
                  <a:extLst>
                    <a:ext uri="{FF2B5EF4-FFF2-40B4-BE49-F238E27FC236}">
                      <a16:creationId xmlns:a16="http://schemas.microsoft.com/office/drawing/2014/main" id="{409098F4-E36C-69A7-B803-2A0B4A7FD2FC}"/>
                    </a:ext>
                  </a:extLst>
                </p:cNvPr>
                <p:cNvSpPr/>
                <p:nvPr/>
              </p:nvSpPr>
              <p:spPr>
                <a:xfrm>
                  <a:off x="3823390" y="75511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8" name="椭圆 1127">
                  <a:extLst>
                    <a:ext uri="{FF2B5EF4-FFF2-40B4-BE49-F238E27FC236}">
                      <a16:creationId xmlns:a16="http://schemas.microsoft.com/office/drawing/2014/main" id="{1C677E9B-1209-919C-289E-2A4543386FD1}"/>
                    </a:ext>
                  </a:extLst>
                </p:cNvPr>
                <p:cNvSpPr/>
                <p:nvPr/>
              </p:nvSpPr>
              <p:spPr>
                <a:xfrm>
                  <a:off x="3775066" y="754484"/>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9" name="椭圆 1128">
                  <a:extLst>
                    <a:ext uri="{FF2B5EF4-FFF2-40B4-BE49-F238E27FC236}">
                      <a16:creationId xmlns:a16="http://schemas.microsoft.com/office/drawing/2014/main" id="{7E7A873A-E519-1F8A-EC8F-5DF32ABB7D75}"/>
                    </a:ext>
                  </a:extLst>
                </p:cNvPr>
                <p:cNvSpPr/>
                <p:nvPr/>
              </p:nvSpPr>
              <p:spPr>
                <a:xfrm>
                  <a:off x="3785037" y="79524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0" name="椭圆 1129">
                  <a:extLst>
                    <a:ext uri="{FF2B5EF4-FFF2-40B4-BE49-F238E27FC236}">
                      <a16:creationId xmlns:a16="http://schemas.microsoft.com/office/drawing/2014/main" id="{A1107554-C346-C9E9-EAFB-1CEC5E75CE25}"/>
                    </a:ext>
                  </a:extLst>
                </p:cNvPr>
                <p:cNvSpPr/>
                <p:nvPr/>
              </p:nvSpPr>
              <p:spPr>
                <a:xfrm>
                  <a:off x="3799707" y="8360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1" name="椭圆 1130">
                  <a:extLst>
                    <a:ext uri="{FF2B5EF4-FFF2-40B4-BE49-F238E27FC236}">
                      <a16:creationId xmlns:a16="http://schemas.microsoft.com/office/drawing/2014/main" id="{41BD5D14-13D6-79E0-C7B1-F2780215C64D}"/>
                    </a:ext>
                  </a:extLst>
                </p:cNvPr>
                <p:cNvSpPr/>
                <p:nvPr/>
              </p:nvSpPr>
              <p:spPr>
                <a:xfrm>
                  <a:off x="3828663" y="81230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2" name="椭圆 1131">
                  <a:extLst>
                    <a:ext uri="{FF2B5EF4-FFF2-40B4-BE49-F238E27FC236}">
                      <a16:creationId xmlns:a16="http://schemas.microsoft.com/office/drawing/2014/main" id="{28381F1F-7791-4C45-154E-9FFA98AA20F9}"/>
                    </a:ext>
                  </a:extLst>
                </p:cNvPr>
                <p:cNvSpPr/>
                <p:nvPr/>
              </p:nvSpPr>
              <p:spPr>
                <a:xfrm>
                  <a:off x="3904484" y="81650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3" name="椭圆 1132">
                  <a:extLst>
                    <a:ext uri="{FF2B5EF4-FFF2-40B4-BE49-F238E27FC236}">
                      <a16:creationId xmlns:a16="http://schemas.microsoft.com/office/drawing/2014/main" id="{95E844A1-DD80-7BCA-AAB5-F10C49A9A7C6}"/>
                    </a:ext>
                  </a:extLst>
                </p:cNvPr>
                <p:cNvSpPr/>
                <p:nvPr/>
              </p:nvSpPr>
              <p:spPr>
                <a:xfrm>
                  <a:off x="3980612" y="847623"/>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4" name="椭圆 1133">
                  <a:extLst>
                    <a:ext uri="{FF2B5EF4-FFF2-40B4-BE49-F238E27FC236}">
                      <a16:creationId xmlns:a16="http://schemas.microsoft.com/office/drawing/2014/main" id="{99028241-281E-4DD8-F94F-BA79B66ABA4A}"/>
                    </a:ext>
                  </a:extLst>
                </p:cNvPr>
                <p:cNvSpPr/>
                <p:nvPr/>
              </p:nvSpPr>
              <p:spPr>
                <a:xfrm>
                  <a:off x="3952943" y="884036"/>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5" name="椭圆 1134">
                  <a:extLst>
                    <a:ext uri="{FF2B5EF4-FFF2-40B4-BE49-F238E27FC236}">
                      <a16:creationId xmlns:a16="http://schemas.microsoft.com/office/drawing/2014/main" id="{2108F7D9-0034-4BC6-11A2-D5C3F2A9F2DD}"/>
                    </a:ext>
                  </a:extLst>
                </p:cNvPr>
                <p:cNvSpPr/>
                <p:nvPr/>
              </p:nvSpPr>
              <p:spPr>
                <a:xfrm>
                  <a:off x="3921239" y="90859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6" name="椭圆 1135">
                  <a:extLst>
                    <a:ext uri="{FF2B5EF4-FFF2-40B4-BE49-F238E27FC236}">
                      <a16:creationId xmlns:a16="http://schemas.microsoft.com/office/drawing/2014/main" id="{32209C39-D12A-6C23-9159-DE13DAB16D53}"/>
                    </a:ext>
                  </a:extLst>
                </p:cNvPr>
                <p:cNvSpPr/>
                <p:nvPr/>
              </p:nvSpPr>
              <p:spPr>
                <a:xfrm>
                  <a:off x="3852500" y="92399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6" name="组合 1065">
                <a:extLst>
                  <a:ext uri="{FF2B5EF4-FFF2-40B4-BE49-F238E27FC236}">
                    <a16:creationId xmlns:a16="http://schemas.microsoft.com/office/drawing/2014/main" id="{43BF83F8-F0FF-A9D2-8291-13F358D749D5}"/>
                  </a:ext>
                </a:extLst>
              </p:cNvPr>
              <p:cNvGrpSpPr/>
              <p:nvPr/>
            </p:nvGrpSpPr>
            <p:grpSpPr>
              <a:xfrm>
                <a:off x="3988113" y="1886654"/>
                <a:ext cx="460530" cy="424589"/>
                <a:chOff x="3674219" y="602483"/>
                <a:chExt cx="460530" cy="424589"/>
              </a:xfrm>
            </p:grpSpPr>
            <p:pic>
              <p:nvPicPr>
                <p:cNvPr id="1091" name="图片 1090">
                  <a:extLst>
                    <a:ext uri="{FF2B5EF4-FFF2-40B4-BE49-F238E27FC236}">
                      <a16:creationId xmlns:a16="http://schemas.microsoft.com/office/drawing/2014/main" id="{91C1E645-29AE-9D2B-18A1-22FC2AE45DD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3674219" y="605795"/>
                  <a:ext cx="460530" cy="421277"/>
                </a:xfrm>
                <a:prstGeom prst="rect">
                  <a:avLst/>
                </a:prstGeom>
              </p:spPr>
            </p:pic>
            <p:sp>
              <p:nvSpPr>
                <p:cNvPr id="1092" name="矩形 1091">
                  <a:extLst>
                    <a:ext uri="{FF2B5EF4-FFF2-40B4-BE49-F238E27FC236}">
                      <a16:creationId xmlns:a16="http://schemas.microsoft.com/office/drawing/2014/main" id="{8DA1EA24-B78D-F8FD-1392-3B4EE153DA4D}"/>
                    </a:ext>
                  </a:extLst>
                </p:cNvPr>
                <p:cNvSpPr/>
                <p:nvPr/>
              </p:nvSpPr>
              <p:spPr>
                <a:xfrm>
                  <a:off x="3676758" y="602483"/>
                  <a:ext cx="457991" cy="42127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3" name="椭圆 1092">
                  <a:extLst>
                    <a:ext uri="{FF2B5EF4-FFF2-40B4-BE49-F238E27FC236}">
                      <a16:creationId xmlns:a16="http://schemas.microsoft.com/office/drawing/2014/main" id="{997009D6-65C6-6A76-1476-60A8D314C7AC}"/>
                    </a:ext>
                  </a:extLst>
                </p:cNvPr>
                <p:cNvSpPr/>
                <p:nvPr/>
              </p:nvSpPr>
              <p:spPr>
                <a:xfrm>
                  <a:off x="3939586" y="67128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4" name="椭圆 1093">
                  <a:extLst>
                    <a:ext uri="{FF2B5EF4-FFF2-40B4-BE49-F238E27FC236}">
                      <a16:creationId xmlns:a16="http://schemas.microsoft.com/office/drawing/2014/main" id="{57CCC890-B306-ED1D-01F9-7CA6C5D26664}"/>
                    </a:ext>
                  </a:extLst>
                </p:cNvPr>
                <p:cNvSpPr/>
                <p:nvPr/>
              </p:nvSpPr>
              <p:spPr>
                <a:xfrm>
                  <a:off x="4019247" y="82189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5" name="椭圆 1094">
                  <a:extLst>
                    <a:ext uri="{FF2B5EF4-FFF2-40B4-BE49-F238E27FC236}">
                      <a16:creationId xmlns:a16="http://schemas.microsoft.com/office/drawing/2014/main" id="{54F91C69-9B50-CCBF-5AE7-1D212AA833E9}"/>
                    </a:ext>
                  </a:extLst>
                </p:cNvPr>
                <p:cNvSpPr/>
                <p:nvPr/>
              </p:nvSpPr>
              <p:spPr>
                <a:xfrm>
                  <a:off x="3878271" y="6403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6" name="椭圆 1095">
                  <a:extLst>
                    <a:ext uri="{FF2B5EF4-FFF2-40B4-BE49-F238E27FC236}">
                      <a16:creationId xmlns:a16="http://schemas.microsoft.com/office/drawing/2014/main" id="{2E601F19-ED55-080F-8A47-96BE6ACDF21F}"/>
                    </a:ext>
                  </a:extLst>
                </p:cNvPr>
                <p:cNvSpPr/>
                <p:nvPr/>
              </p:nvSpPr>
              <p:spPr>
                <a:xfrm>
                  <a:off x="3822278" y="64933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7" name="椭圆 1096">
                  <a:extLst>
                    <a:ext uri="{FF2B5EF4-FFF2-40B4-BE49-F238E27FC236}">
                      <a16:creationId xmlns:a16="http://schemas.microsoft.com/office/drawing/2014/main" id="{68C7850C-A366-CC6B-3B9A-C0069D2DEFBA}"/>
                    </a:ext>
                  </a:extLst>
                </p:cNvPr>
                <p:cNvSpPr/>
                <p:nvPr/>
              </p:nvSpPr>
              <p:spPr>
                <a:xfrm>
                  <a:off x="3764259" y="71426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8" name="椭圆 1097">
                  <a:extLst>
                    <a:ext uri="{FF2B5EF4-FFF2-40B4-BE49-F238E27FC236}">
                      <a16:creationId xmlns:a16="http://schemas.microsoft.com/office/drawing/2014/main" id="{0E88A971-3D00-3E40-AF1A-96874F975FBC}"/>
                    </a:ext>
                  </a:extLst>
                </p:cNvPr>
                <p:cNvSpPr/>
                <p:nvPr/>
              </p:nvSpPr>
              <p:spPr>
                <a:xfrm>
                  <a:off x="3878103" y="68842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9" name="椭圆 1098">
                  <a:extLst>
                    <a:ext uri="{FF2B5EF4-FFF2-40B4-BE49-F238E27FC236}">
                      <a16:creationId xmlns:a16="http://schemas.microsoft.com/office/drawing/2014/main" id="{A59E3C78-1707-C758-0B35-5A7392A49EBF}"/>
                    </a:ext>
                  </a:extLst>
                </p:cNvPr>
                <p:cNvSpPr/>
                <p:nvPr/>
              </p:nvSpPr>
              <p:spPr>
                <a:xfrm>
                  <a:off x="3873602" y="739030"/>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0" name="椭圆 1099">
                  <a:extLst>
                    <a:ext uri="{FF2B5EF4-FFF2-40B4-BE49-F238E27FC236}">
                      <a16:creationId xmlns:a16="http://schemas.microsoft.com/office/drawing/2014/main" id="{1CB09036-B3D1-E27E-7136-28247B0179AB}"/>
                    </a:ext>
                  </a:extLst>
                </p:cNvPr>
                <p:cNvSpPr/>
                <p:nvPr/>
              </p:nvSpPr>
              <p:spPr>
                <a:xfrm>
                  <a:off x="3869101" y="80558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1" name="椭圆 1100">
                  <a:extLst>
                    <a:ext uri="{FF2B5EF4-FFF2-40B4-BE49-F238E27FC236}">
                      <a16:creationId xmlns:a16="http://schemas.microsoft.com/office/drawing/2014/main" id="{F50066E4-A090-DD97-13CF-1C1C42F56EA9}"/>
                    </a:ext>
                  </a:extLst>
                </p:cNvPr>
                <p:cNvSpPr/>
                <p:nvPr/>
              </p:nvSpPr>
              <p:spPr>
                <a:xfrm>
                  <a:off x="3929842" y="71707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2" name="椭圆 1101">
                  <a:extLst>
                    <a:ext uri="{FF2B5EF4-FFF2-40B4-BE49-F238E27FC236}">
                      <a16:creationId xmlns:a16="http://schemas.microsoft.com/office/drawing/2014/main" id="{25479E60-C83C-0860-A0AF-E2695675DF39}"/>
                    </a:ext>
                  </a:extLst>
                </p:cNvPr>
                <p:cNvSpPr/>
                <p:nvPr/>
              </p:nvSpPr>
              <p:spPr>
                <a:xfrm>
                  <a:off x="3916804" y="75954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3" name="椭圆 1102">
                  <a:extLst>
                    <a:ext uri="{FF2B5EF4-FFF2-40B4-BE49-F238E27FC236}">
                      <a16:creationId xmlns:a16="http://schemas.microsoft.com/office/drawing/2014/main" id="{5B9B06EE-1FE0-9DAB-A287-962D17365A3E}"/>
                    </a:ext>
                  </a:extLst>
                </p:cNvPr>
                <p:cNvSpPr/>
                <p:nvPr/>
              </p:nvSpPr>
              <p:spPr>
                <a:xfrm>
                  <a:off x="3822313" y="70132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4" name="椭圆 1103">
                  <a:extLst>
                    <a:ext uri="{FF2B5EF4-FFF2-40B4-BE49-F238E27FC236}">
                      <a16:creationId xmlns:a16="http://schemas.microsoft.com/office/drawing/2014/main" id="{8FEC809A-5FB1-2556-A94C-13AD4FA7115E}"/>
                    </a:ext>
                  </a:extLst>
                </p:cNvPr>
                <p:cNvSpPr/>
                <p:nvPr/>
              </p:nvSpPr>
              <p:spPr>
                <a:xfrm>
                  <a:off x="3823390" y="75511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5" name="椭圆 1104">
                  <a:extLst>
                    <a:ext uri="{FF2B5EF4-FFF2-40B4-BE49-F238E27FC236}">
                      <a16:creationId xmlns:a16="http://schemas.microsoft.com/office/drawing/2014/main" id="{DFFCB062-8656-7F21-498C-06FF7A58B787}"/>
                    </a:ext>
                  </a:extLst>
                </p:cNvPr>
                <p:cNvSpPr/>
                <p:nvPr/>
              </p:nvSpPr>
              <p:spPr>
                <a:xfrm>
                  <a:off x="3775066" y="754484"/>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6" name="椭圆 1105">
                  <a:extLst>
                    <a:ext uri="{FF2B5EF4-FFF2-40B4-BE49-F238E27FC236}">
                      <a16:creationId xmlns:a16="http://schemas.microsoft.com/office/drawing/2014/main" id="{BEDF2F0D-4806-3581-96B5-97FBD7B82F5B}"/>
                    </a:ext>
                  </a:extLst>
                </p:cNvPr>
                <p:cNvSpPr/>
                <p:nvPr/>
              </p:nvSpPr>
              <p:spPr>
                <a:xfrm>
                  <a:off x="3785037" y="79524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7" name="椭圆 1106">
                  <a:extLst>
                    <a:ext uri="{FF2B5EF4-FFF2-40B4-BE49-F238E27FC236}">
                      <a16:creationId xmlns:a16="http://schemas.microsoft.com/office/drawing/2014/main" id="{D19140FB-1232-AF06-76BB-3B6CAB60515E}"/>
                    </a:ext>
                  </a:extLst>
                </p:cNvPr>
                <p:cNvSpPr/>
                <p:nvPr/>
              </p:nvSpPr>
              <p:spPr>
                <a:xfrm>
                  <a:off x="3799707" y="8360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8" name="椭圆 1107">
                  <a:extLst>
                    <a:ext uri="{FF2B5EF4-FFF2-40B4-BE49-F238E27FC236}">
                      <a16:creationId xmlns:a16="http://schemas.microsoft.com/office/drawing/2014/main" id="{69A5B0AC-1518-4B35-BC1F-B675185ED8C9}"/>
                    </a:ext>
                  </a:extLst>
                </p:cNvPr>
                <p:cNvSpPr/>
                <p:nvPr/>
              </p:nvSpPr>
              <p:spPr>
                <a:xfrm>
                  <a:off x="3828663" y="81230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9" name="椭圆 1108">
                  <a:extLst>
                    <a:ext uri="{FF2B5EF4-FFF2-40B4-BE49-F238E27FC236}">
                      <a16:creationId xmlns:a16="http://schemas.microsoft.com/office/drawing/2014/main" id="{7B9C35DD-253C-B8D4-AC19-2B0975F33465}"/>
                    </a:ext>
                  </a:extLst>
                </p:cNvPr>
                <p:cNvSpPr/>
                <p:nvPr/>
              </p:nvSpPr>
              <p:spPr>
                <a:xfrm>
                  <a:off x="3904484" y="81650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0" name="椭圆 1109">
                  <a:extLst>
                    <a:ext uri="{FF2B5EF4-FFF2-40B4-BE49-F238E27FC236}">
                      <a16:creationId xmlns:a16="http://schemas.microsoft.com/office/drawing/2014/main" id="{CB111553-F2DA-8783-A446-8A94CA9E4AB2}"/>
                    </a:ext>
                  </a:extLst>
                </p:cNvPr>
                <p:cNvSpPr/>
                <p:nvPr/>
              </p:nvSpPr>
              <p:spPr>
                <a:xfrm>
                  <a:off x="3980612" y="847623"/>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1" name="椭圆 1110">
                  <a:extLst>
                    <a:ext uri="{FF2B5EF4-FFF2-40B4-BE49-F238E27FC236}">
                      <a16:creationId xmlns:a16="http://schemas.microsoft.com/office/drawing/2014/main" id="{6EF8BAB7-E686-A2D4-F0CF-E77592E35F33}"/>
                    </a:ext>
                  </a:extLst>
                </p:cNvPr>
                <p:cNvSpPr/>
                <p:nvPr/>
              </p:nvSpPr>
              <p:spPr>
                <a:xfrm>
                  <a:off x="3952943" y="884036"/>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2" name="椭圆 1111">
                  <a:extLst>
                    <a:ext uri="{FF2B5EF4-FFF2-40B4-BE49-F238E27FC236}">
                      <a16:creationId xmlns:a16="http://schemas.microsoft.com/office/drawing/2014/main" id="{4F9FA5E7-EAF7-221C-45DA-34AA36E26058}"/>
                    </a:ext>
                  </a:extLst>
                </p:cNvPr>
                <p:cNvSpPr/>
                <p:nvPr/>
              </p:nvSpPr>
              <p:spPr>
                <a:xfrm>
                  <a:off x="3921239" y="90859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3" name="椭圆 1112">
                  <a:extLst>
                    <a:ext uri="{FF2B5EF4-FFF2-40B4-BE49-F238E27FC236}">
                      <a16:creationId xmlns:a16="http://schemas.microsoft.com/office/drawing/2014/main" id="{B4BFEA47-3007-B852-A183-69D8BF64E185}"/>
                    </a:ext>
                  </a:extLst>
                </p:cNvPr>
                <p:cNvSpPr/>
                <p:nvPr/>
              </p:nvSpPr>
              <p:spPr>
                <a:xfrm>
                  <a:off x="3852500" y="92399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7" name="组合 1066">
                <a:extLst>
                  <a:ext uri="{FF2B5EF4-FFF2-40B4-BE49-F238E27FC236}">
                    <a16:creationId xmlns:a16="http://schemas.microsoft.com/office/drawing/2014/main" id="{FC92FD55-4791-DB73-2AFD-6516C2F04F40}"/>
                  </a:ext>
                </a:extLst>
              </p:cNvPr>
              <p:cNvGrpSpPr/>
              <p:nvPr/>
            </p:nvGrpSpPr>
            <p:grpSpPr>
              <a:xfrm>
                <a:off x="3937504" y="1922001"/>
                <a:ext cx="460530" cy="424589"/>
                <a:chOff x="3674219" y="602483"/>
                <a:chExt cx="460530" cy="424589"/>
              </a:xfrm>
            </p:grpSpPr>
            <p:pic>
              <p:nvPicPr>
                <p:cNvPr id="1068" name="图片 1067">
                  <a:extLst>
                    <a:ext uri="{FF2B5EF4-FFF2-40B4-BE49-F238E27FC236}">
                      <a16:creationId xmlns:a16="http://schemas.microsoft.com/office/drawing/2014/main" id="{6D221188-B69F-A178-F99B-CC93E994D3A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961" t="3813" r="54705" b="48483"/>
                <a:stretch/>
              </p:blipFill>
              <p:spPr>
                <a:xfrm>
                  <a:off x="3674219" y="605795"/>
                  <a:ext cx="460530" cy="421277"/>
                </a:xfrm>
                <a:prstGeom prst="rect">
                  <a:avLst/>
                </a:prstGeom>
              </p:spPr>
            </p:pic>
            <p:sp>
              <p:nvSpPr>
                <p:cNvPr id="1069" name="矩形 1068">
                  <a:extLst>
                    <a:ext uri="{FF2B5EF4-FFF2-40B4-BE49-F238E27FC236}">
                      <a16:creationId xmlns:a16="http://schemas.microsoft.com/office/drawing/2014/main" id="{BB24BA8B-8A37-20BD-9D59-16EA68C27D07}"/>
                    </a:ext>
                  </a:extLst>
                </p:cNvPr>
                <p:cNvSpPr/>
                <p:nvPr/>
              </p:nvSpPr>
              <p:spPr>
                <a:xfrm>
                  <a:off x="3676758" y="602483"/>
                  <a:ext cx="457991" cy="421277"/>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0" name="椭圆 1069">
                  <a:extLst>
                    <a:ext uri="{FF2B5EF4-FFF2-40B4-BE49-F238E27FC236}">
                      <a16:creationId xmlns:a16="http://schemas.microsoft.com/office/drawing/2014/main" id="{CD23BEF9-1247-60BF-7584-B2ABAEA05EBF}"/>
                    </a:ext>
                  </a:extLst>
                </p:cNvPr>
                <p:cNvSpPr/>
                <p:nvPr/>
              </p:nvSpPr>
              <p:spPr>
                <a:xfrm>
                  <a:off x="3939586" y="67128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1" name="椭圆 1070">
                  <a:extLst>
                    <a:ext uri="{FF2B5EF4-FFF2-40B4-BE49-F238E27FC236}">
                      <a16:creationId xmlns:a16="http://schemas.microsoft.com/office/drawing/2014/main" id="{230C2C7F-1D46-DFB0-4E1C-BB9FEA5BA5A7}"/>
                    </a:ext>
                  </a:extLst>
                </p:cNvPr>
                <p:cNvSpPr/>
                <p:nvPr/>
              </p:nvSpPr>
              <p:spPr>
                <a:xfrm>
                  <a:off x="4019247" y="82189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2" name="椭圆 1071">
                  <a:extLst>
                    <a:ext uri="{FF2B5EF4-FFF2-40B4-BE49-F238E27FC236}">
                      <a16:creationId xmlns:a16="http://schemas.microsoft.com/office/drawing/2014/main" id="{8F11EE35-3C4B-70C6-AE94-BB4C3FEAD5B2}"/>
                    </a:ext>
                  </a:extLst>
                </p:cNvPr>
                <p:cNvSpPr/>
                <p:nvPr/>
              </p:nvSpPr>
              <p:spPr>
                <a:xfrm>
                  <a:off x="3878271" y="6403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3" name="椭圆 1072">
                  <a:extLst>
                    <a:ext uri="{FF2B5EF4-FFF2-40B4-BE49-F238E27FC236}">
                      <a16:creationId xmlns:a16="http://schemas.microsoft.com/office/drawing/2014/main" id="{AAB1D49B-2F2F-9EB2-73A9-6A6CB179B593}"/>
                    </a:ext>
                  </a:extLst>
                </p:cNvPr>
                <p:cNvSpPr/>
                <p:nvPr/>
              </p:nvSpPr>
              <p:spPr>
                <a:xfrm>
                  <a:off x="3822278" y="64933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4" name="椭圆 1073">
                  <a:extLst>
                    <a:ext uri="{FF2B5EF4-FFF2-40B4-BE49-F238E27FC236}">
                      <a16:creationId xmlns:a16="http://schemas.microsoft.com/office/drawing/2014/main" id="{93DAAA81-3EBA-5DA2-16BC-C4A588AAC1F7}"/>
                    </a:ext>
                  </a:extLst>
                </p:cNvPr>
                <p:cNvSpPr/>
                <p:nvPr/>
              </p:nvSpPr>
              <p:spPr>
                <a:xfrm>
                  <a:off x="3764259" y="71426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5" name="椭圆 1074">
                  <a:extLst>
                    <a:ext uri="{FF2B5EF4-FFF2-40B4-BE49-F238E27FC236}">
                      <a16:creationId xmlns:a16="http://schemas.microsoft.com/office/drawing/2014/main" id="{6BD26DE9-AB0C-1170-4F84-72DDC01262EA}"/>
                    </a:ext>
                  </a:extLst>
                </p:cNvPr>
                <p:cNvSpPr/>
                <p:nvPr/>
              </p:nvSpPr>
              <p:spPr>
                <a:xfrm>
                  <a:off x="3878103" y="688427"/>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6" name="椭圆 1075">
                  <a:extLst>
                    <a:ext uri="{FF2B5EF4-FFF2-40B4-BE49-F238E27FC236}">
                      <a16:creationId xmlns:a16="http://schemas.microsoft.com/office/drawing/2014/main" id="{810CDC96-DF02-0556-6B96-AEDF22430F5A}"/>
                    </a:ext>
                  </a:extLst>
                </p:cNvPr>
                <p:cNvSpPr/>
                <p:nvPr/>
              </p:nvSpPr>
              <p:spPr>
                <a:xfrm>
                  <a:off x="3873602" y="739030"/>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7" name="椭圆 1076">
                  <a:extLst>
                    <a:ext uri="{FF2B5EF4-FFF2-40B4-BE49-F238E27FC236}">
                      <a16:creationId xmlns:a16="http://schemas.microsoft.com/office/drawing/2014/main" id="{A29E9803-C0EE-7C6D-55DA-25BD5EE94AD1}"/>
                    </a:ext>
                  </a:extLst>
                </p:cNvPr>
                <p:cNvSpPr/>
                <p:nvPr/>
              </p:nvSpPr>
              <p:spPr>
                <a:xfrm>
                  <a:off x="3869101" y="80558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8" name="椭圆 1077">
                  <a:extLst>
                    <a:ext uri="{FF2B5EF4-FFF2-40B4-BE49-F238E27FC236}">
                      <a16:creationId xmlns:a16="http://schemas.microsoft.com/office/drawing/2014/main" id="{F89E6087-F239-B06D-E8E2-7B85C7316992}"/>
                    </a:ext>
                  </a:extLst>
                </p:cNvPr>
                <p:cNvSpPr/>
                <p:nvPr/>
              </p:nvSpPr>
              <p:spPr>
                <a:xfrm>
                  <a:off x="3929842" y="71707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9" name="椭圆 1078">
                  <a:extLst>
                    <a:ext uri="{FF2B5EF4-FFF2-40B4-BE49-F238E27FC236}">
                      <a16:creationId xmlns:a16="http://schemas.microsoft.com/office/drawing/2014/main" id="{84506BD1-7A68-0259-CE69-DF63AE92EF5B}"/>
                    </a:ext>
                  </a:extLst>
                </p:cNvPr>
                <p:cNvSpPr/>
                <p:nvPr/>
              </p:nvSpPr>
              <p:spPr>
                <a:xfrm>
                  <a:off x="3916804" y="75954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0" name="椭圆 1079">
                  <a:extLst>
                    <a:ext uri="{FF2B5EF4-FFF2-40B4-BE49-F238E27FC236}">
                      <a16:creationId xmlns:a16="http://schemas.microsoft.com/office/drawing/2014/main" id="{E00B2C85-CCF9-52E6-6BE9-2EA8B8EA0D8B}"/>
                    </a:ext>
                  </a:extLst>
                </p:cNvPr>
                <p:cNvSpPr/>
                <p:nvPr/>
              </p:nvSpPr>
              <p:spPr>
                <a:xfrm>
                  <a:off x="3822313" y="70132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1" name="椭圆 1080">
                  <a:extLst>
                    <a:ext uri="{FF2B5EF4-FFF2-40B4-BE49-F238E27FC236}">
                      <a16:creationId xmlns:a16="http://schemas.microsoft.com/office/drawing/2014/main" id="{05600266-7701-44C2-9DE6-91A2ACBA4498}"/>
                    </a:ext>
                  </a:extLst>
                </p:cNvPr>
                <p:cNvSpPr/>
                <p:nvPr/>
              </p:nvSpPr>
              <p:spPr>
                <a:xfrm>
                  <a:off x="3823390" y="75511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2" name="椭圆 1081">
                  <a:extLst>
                    <a:ext uri="{FF2B5EF4-FFF2-40B4-BE49-F238E27FC236}">
                      <a16:creationId xmlns:a16="http://schemas.microsoft.com/office/drawing/2014/main" id="{D38DDE77-F041-416A-977F-612F5D9F0D5A}"/>
                    </a:ext>
                  </a:extLst>
                </p:cNvPr>
                <p:cNvSpPr/>
                <p:nvPr/>
              </p:nvSpPr>
              <p:spPr>
                <a:xfrm>
                  <a:off x="3775066" y="754484"/>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3" name="椭圆 1082">
                  <a:extLst>
                    <a:ext uri="{FF2B5EF4-FFF2-40B4-BE49-F238E27FC236}">
                      <a16:creationId xmlns:a16="http://schemas.microsoft.com/office/drawing/2014/main" id="{A2426D24-6861-EA6E-87D1-FFACA0AB29B3}"/>
                    </a:ext>
                  </a:extLst>
                </p:cNvPr>
                <p:cNvSpPr/>
                <p:nvPr/>
              </p:nvSpPr>
              <p:spPr>
                <a:xfrm>
                  <a:off x="3785037" y="79524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4" name="椭圆 1083">
                  <a:extLst>
                    <a:ext uri="{FF2B5EF4-FFF2-40B4-BE49-F238E27FC236}">
                      <a16:creationId xmlns:a16="http://schemas.microsoft.com/office/drawing/2014/main" id="{4AB8975F-B27F-CEC2-60FC-9FEB6D432095}"/>
                    </a:ext>
                  </a:extLst>
                </p:cNvPr>
                <p:cNvSpPr/>
                <p:nvPr/>
              </p:nvSpPr>
              <p:spPr>
                <a:xfrm>
                  <a:off x="3799707" y="836012"/>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5" name="椭圆 1084">
                  <a:extLst>
                    <a:ext uri="{FF2B5EF4-FFF2-40B4-BE49-F238E27FC236}">
                      <a16:creationId xmlns:a16="http://schemas.microsoft.com/office/drawing/2014/main" id="{7F93BA27-C71D-ACE4-CC0E-4A353FBCEA93}"/>
                    </a:ext>
                  </a:extLst>
                </p:cNvPr>
                <p:cNvSpPr/>
                <p:nvPr/>
              </p:nvSpPr>
              <p:spPr>
                <a:xfrm>
                  <a:off x="3828663" y="812308"/>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6" name="椭圆 1085">
                  <a:extLst>
                    <a:ext uri="{FF2B5EF4-FFF2-40B4-BE49-F238E27FC236}">
                      <a16:creationId xmlns:a16="http://schemas.microsoft.com/office/drawing/2014/main" id="{E4FD8319-9D57-4878-062E-460F1DE14380}"/>
                    </a:ext>
                  </a:extLst>
                </p:cNvPr>
                <p:cNvSpPr/>
                <p:nvPr/>
              </p:nvSpPr>
              <p:spPr>
                <a:xfrm>
                  <a:off x="3904484" y="81650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7" name="椭圆 1086">
                  <a:extLst>
                    <a:ext uri="{FF2B5EF4-FFF2-40B4-BE49-F238E27FC236}">
                      <a16:creationId xmlns:a16="http://schemas.microsoft.com/office/drawing/2014/main" id="{D1A3DB6F-E1A3-2648-DB9B-15277E28F504}"/>
                    </a:ext>
                  </a:extLst>
                </p:cNvPr>
                <p:cNvSpPr/>
                <p:nvPr/>
              </p:nvSpPr>
              <p:spPr>
                <a:xfrm>
                  <a:off x="3980612" y="847623"/>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8" name="椭圆 1087">
                  <a:extLst>
                    <a:ext uri="{FF2B5EF4-FFF2-40B4-BE49-F238E27FC236}">
                      <a16:creationId xmlns:a16="http://schemas.microsoft.com/office/drawing/2014/main" id="{50CB7A1F-6966-D9AC-79A5-44A7A591945F}"/>
                    </a:ext>
                  </a:extLst>
                </p:cNvPr>
                <p:cNvSpPr/>
                <p:nvPr/>
              </p:nvSpPr>
              <p:spPr>
                <a:xfrm>
                  <a:off x="3952943" y="884036"/>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9" name="椭圆 1088">
                  <a:extLst>
                    <a:ext uri="{FF2B5EF4-FFF2-40B4-BE49-F238E27FC236}">
                      <a16:creationId xmlns:a16="http://schemas.microsoft.com/office/drawing/2014/main" id="{6F580DD5-C784-1C32-EEDF-95F3E61B459E}"/>
                    </a:ext>
                  </a:extLst>
                </p:cNvPr>
                <p:cNvSpPr/>
                <p:nvPr/>
              </p:nvSpPr>
              <p:spPr>
                <a:xfrm>
                  <a:off x="3921239" y="908595"/>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0" name="椭圆 1089">
                  <a:extLst>
                    <a:ext uri="{FF2B5EF4-FFF2-40B4-BE49-F238E27FC236}">
                      <a16:creationId xmlns:a16="http://schemas.microsoft.com/office/drawing/2014/main" id="{E3B795EE-D264-4E55-4165-23748070C937}"/>
                    </a:ext>
                  </a:extLst>
                </p:cNvPr>
                <p:cNvSpPr/>
                <p:nvPr/>
              </p:nvSpPr>
              <p:spPr>
                <a:xfrm>
                  <a:off x="3852500" y="923999"/>
                  <a:ext cx="54723" cy="61952"/>
                </a:xfrm>
                <a:prstGeom prst="ellipse">
                  <a:avLst/>
                </a:prstGeom>
                <a:gradFill flip="none" rotWithShape="1">
                  <a:gsLst>
                    <a:gs pos="0">
                      <a:schemeClr val="accent5">
                        <a:lumMod val="0"/>
                        <a:lumOff val="100000"/>
                      </a:schemeClr>
                    </a:gs>
                    <a:gs pos="35000">
                      <a:schemeClr val="accent4">
                        <a:lumMod val="60000"/>
                        <a:lumOff val="40000"/>
                      </a:schemeClr>
                    </a:gs>
                    <a:gs pos="100000">
                      <a:schemeClr val="accent4"/>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229" name="箭头: 右 1228">
              <a:extLst>
                <a:ext uri="{FF2B5EF4-FFF2-40B4-BE49-F238E27FC236}">
                  <a16:creationId xmlns:a16="http://schemas.microsoft.com/office/drawing/2014/main" id="{3A1BC098-F3EA-2ECC-CF90-45B493785BF5}"/>
                </a:ext>
              </a:extLst>
            </p:cNvPr>
            <p:cNvSpPr/>
            <p:nvPr/>
          </p:nvSpPr>
          <p:spPr>
            <a:xfrm>
              <a:off x="6315586" y="2298466"/>
              <a:ext cx="412657" cy="28881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230" name="图片 1229">
              <a:extLst>
                <a:ext uri="{FF2B5EF4-FFF2-40B4-BE49-F238E27FC236}">
                  <a16:creationId xmlns:a16="http://schemas.microsoft.com/office/drawing/2014/main" id="{A2393014-9CC9-7E6E-0E16-544360C391FF}"/>
                </a:ext>
              </a:extLst>
            </p:cNvPr>
            <p:cNvPicPr>
              <a:picLocks noChangeAspect="1"/>
            </p:cNvPicPr>
            <p:nvPr/>
          </p:nvPicPr>
          <p:blipFill>
            <a:blip r:embed="rId21"/>
            <a:stretch>
              <a:fillRect/>
            </a:stretch>
          </p:blipFill>
          <p:spPr>
            <a:xfrm>
              <a:off x="6873558" y="2168028"/>
              <a:ext cx="912590" cy="543752"/>
            </a:xfrm>
            <a:prstGeom prst="rect">
              <a:avLst/>
            </a:prstGeom>
          </p:spPr>
        </p:pic>
        <p:cxnSp>
          <p:nvCxnSpPr>
            <p:cNvPr id="1231" name="直接箭头连接符 1230">
              <a:extLst>
                <a:ext uri="{FF2B5EF4-FFF2-40B4-BE49-F238E27FC236}">
                  <a16:creationId xmlns:a16="http://schemas.microsoft.com/office/drawing/2014/main" id="{CB097BAA-E4DA-B8A4-7793-7B2E6D4AB7EC}"/>
                </a:ext>
              </a:extLst>
            </p:cNvPr>
            <p:cNvCxnSpPr>
              <a:cxnSpLocks/>
            </p:cNvCxnSpPr>
            <p:nvPr/>
          </p:nvCxnSpPr>
          <p:spPr>
            <a:xfrm>
              <a:off x="1650937" y="4494100"/>
              <a:ext cx="506608"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2" name="文本框 1231">
                  <a:extLst>
                    <a:ext uri="{FF2B5EF4-FFF2-40B4-BE49-F238E27FC236}">
                      <a16:creationId xmlns:a16="http://schemas.microsoft.com/office/drawing/2014/main" id="{5AA8D666-DE84-81BD-7502-CE9016E21E23}"/>
                    </a:ext>
                  </a:extLst>
                </p:cNvPr>
                <p:cNvSpPr txBox="1"/>
                <p:nvPr/>
              </p:nvSpPr>
              <p:spPr>
                <a:xfrm>
                  <a:off x="6200386" y="5245940"/>
                  <a:ext cx="1016806" cy="467820"/>
                </a:xfrm>
                <a:prstGeom prst="rect">
                  <a:avLst/>
                </a:prstGeom>
                <a:noFill/>
              </p:spPr>
              <p:txBody>
                <a:bodyPr wrap="square">
                  <a:spAutoFit/>
                </a:bodyPr>
                <a:lstStyle/>
                <a:p>
                  <a:pPr algn="ctr"/>
                  <a:r>
                    <a:rPr lang="en-US" altLang="zh-CN" sz="1200" i="1" dirty="0">
                      <a:solidFill>
                        <a:schemeClr val="accent6"/>
                      </a:solidFill>
                      <a:latin typeface="Times New Roman" panose="02020603050405020304" pitchFamily="18" charset="0"/>
                      <a:cs typeface="Times New Roman" panose="02020603050405020304" pitchFamily="18" charset="0"/>
                    </a:rPr>
                    <a:t>Cropped</a:t>
                  </a:r>
                </a:p>
                <a:p>
                  <a:pPr lvl="0" algn="ctr">
                    <a:defRPr/>
                  </a:pPr>
                  <a:r>
                    <a:rPr lang="en-US" altLang="zh-CN" sz="1200" i="1" dirty="0">
                      <a:solidFill>
                        <a:schemeClr val="accent6"/>
                      </a:solidFill>
                      <a:latin typeface="Times New Roman" panose="02020603050405020304" pitchFamily="18" charset="0"/>
                      <a:cs typeface="Times New Roman" panose="02020603050405020304" pitchFamily="18" charset="0"/>
                    </a:rPr>
                    <a:t>Image </a:t>
                  </a:r>
                  <a14:m>
                    <m:oMath xmlns:m="http://schemas.openxmlformats.org/officeDocument/2006/math">
                      <m:sSub>
                        <m:sSubPr>
                          <m:ctrlPr>
                            <a:rPr lang="en-US" altLang="zh-CN" sz="1200" i="1">
                              <a:solidFill>
                                <a:schemeClr val="accent6"/>
                              </a:solidFill>
                              <a:latin typeface="Cambria Math" panose="02040503050406030204" pitchFamily="18" charset="0"/>
                            </a:rPr>
                          </m:ctrlPr>
                        </m:sSubPr>
                        <m:e>
                          <m:acc>
                            <m:accPr>
                              <m:chr m:val="̂"/>
                              <m:ctrlPr>
                                <a:rPr lang="en-US" altLang="zh-CN" sz="1200" i="1">
                                  <a:solidFill>
                                    <a:schemeClr val="accent6"/>
                                  </a:solidFill>
                                  <a:latin typeface="Cambria Math" panose="02040503050406030204" pitchFamily="18" charset="0"/>
                                </a:rPr>
                              </m:ctrlPr>
                            </m:accPr>
                            <m:e>
                              <m:r>
                                <m:rPr>
                                  <m:sty m:val="p"/>
                                </m:rPr>
                                <a:rPr lang="en-US" altLang="zh-CN" sz="1200" i="1">
                                  <a:solidFill>
                                    <a:schemeClr val="accent6"/>
                                  </a:solidFill>
                                  <a:latin typeface="Cambria Math" panose="02040503050406030204" pitchFamily="18" charset="0"/>
                                </a:rPr>
                                <m:t>C</m:t>
                              </m:r>
                            </m:e>
                          </m:acc>
                        </m:e>
                        <m:sub>
                          <m:r>
                            <a:rPr lang="en-US" altLang="zh-CN" sz="1200" i="1">
                              <a:solidFill>
                                <a:schemeClr val="accent6"/>
                              </a:solidFill>
                              <a:latin typeface="Cambria Math" panose="02040503050406030204" pitchFamily="18" charset="0"/>
                            </a:rPr>
                            <m:t>𝑡</m:t>
                          </m:r>
                        </m:sub>
                      </m:sSub>
                    </m:oMath>
                  </a14:m>
                  <a:endParaRPr lang="zh-CN" altLang="en-US" sz="1200" i="1" dirty="0">
                    <a:solidFill>
                      <a:schemeClr val="accent6"/>
                    </a:solidFill>
                    <a:latin typeface="Times New Roman" panose="02020603050405020304" pitchFamily="18" charset="0"/>
                    <a:cs typeface="Times New Roman" panose="02020603050405020304" pitchFamily="18" charset="0"/>
                  </a:endParaRPr>
                </a:p>
              </p:txBody>
            </p:sp>
          </mc:Choice>
          <mc:Fallback xmlns="">
            <p:sp>
              <p:nvSpPr>
                <p:cNvPr id="1232" name="文本框 1231">
                  <a:extLst>
                    <a:ext uri="{FF2B5EF4-FFF2-40B4-BE49-F238E27FC236}">
                      <a16:creationId xmlns:a16="http://schemas.microsoft.com/office/drawing/2014/main" id="{5AA8D666-DE84-81BD-7502-CE9016E21E23}"/>
                    </a:ext>
                  </a:extLst>
                </p:cNvPr>
                <p:cNvSpPr txBox="1">
                  <a:spLocks noRot="1" noChangeAspect="1" noMove="1" noResize="1" noEditPoints="1" noAdjustHandles="1" noChangeArrowheads="1" noChangeShapeType="1" noTextEdit="1"/>
                </p:cNvSpPr>
                <p:nvPr/>
              </p:nvSpPr>
              <p:spPr>
                <a:xfrm>
                  <a:off x="6200386" y="5245940"/>
                  <a:ext cx="1016806" cy="467820"/>
                </a:xfrm>
                <a:prstGeom prst="rect">
                  <a:avLst/>
                </a:prstGeom>
                <a:blipFill>
                  <a:blip r:embed="rId22"/>
                  <a:stretch>
                    <a:fillRect t="-1282" b="-7692"/>
                  </a:stretch>
                </a:blipFill>
              </p:spPr>
              <p:txBody>
                <a:bodyPr/>
                <a:lstStyle/>
                <a:p>
                  <a:r>
                    <a:rPr lang="zh-CN" altLang="en-US">
                      <a:noFill/>
                    </a:rPr>
                    <a:t> </a:t>
                  </a:r>
                </a:p>
              </p:txBody>
            </p:sp>
          </mc:Fallback>
        </mc:AlternateContent>
        <p:cxnSp>
          <p:nvCxnSpPr>
            <p:cNvPr id="1233" name="直接箭头连接符 1232">
              <a:extLst>
                <a:ext uri="{FF2B5EF4-FFF2-40B4-BE49-F238E27FC236}">
                  <a16:creationId xmlns:a16="http://schemas.microsoft.com/office/drawing/2014/main" id="{9CD221BF-96A9-FDDB-1A92-7814D7CA7F84}"/>
                </a:ext>
              </a:extLst>
            </p:cNvPr>
            <p:cNvCxnSpPr>
              <a:cxnSpLocks/>
            </p:cNvCxnSpPr>
            <p:nvPr/>
          </p:nvCxnSpPr>
          <p:spPr>
            <a:xfrm flipV="1">
              <a:off x="1879574" y="2025904"/>
              <a:ext cx="12381" cy="2451694"/>
            </a:xfrm>
            <a:prstGeom prst="straightConnector1">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4" name="直接箭头连接符 1233">
              <a:extLst>
                <a:ext uri="{FF2B5EF4-FFF2-40B4-BE49-F238E27FC236}">
                  <a16:creationId xmlns:a16="http://schemas.microsoft.com/office/drawing/2014/main" id="{C23F5528-2F7B-27B0-9C1C-F6BE05E2D826}"/>
                </a:ext>
              </a:extLst>
            </p:cNvPr>
            <p:cNvCxnSpPr>
              <a:cxnSpLocks/>
            </p:cNvCxnSpPr>
            <p:nvPr/>
          </p:nvCxnSpPr>
          <p:spPr>
            <a:xfrm>
              <a:off x="1879574" y="2045358"/>
              <a:ext cx="725665" cy="409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5" name="文本框 1234">
                  <a:extLst>
                    <a:ext uri="{FF2B5EF4-FFF2-40B4-BE49-F238E27FC236}">
                      <a16:creationId xmlns:a16="http://schemas.microsoft.com/office/drawing/2014/main" id="{13EEA566-D877-7922-0ACE-BDC851DB99B5}"/>
                    </a:ext>
                  </a:extLst>
                </p:cNvPr>
                <p:cNvSpPr txBox="1"/>
                <p:nvPr/>
              </p:nvSpPr>
              <p:spPr>
                <a:xfrm>
                  <a:off x="6964044" y="2689915"/>
                  <a:ext cx="832167" cy="26161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altLang="zh-CN" sz="1050" b="0" i="1" smtClean="0">
                            <a:solidFill>
                              <a:schemeClr val="tx1"/>
                            </a:solidFill>
                            <a:latin typeface="Cambria Math" panose="02040503050406030204" pitchFamily="18" charset="0"/>
                            <a:cs typeface="Times New Roman" panose="02020603050405020304" pitchFamily="18" charset="0"/>
                          </a:rPr>
                          <m:t>𝐷𝑟𝑎𝑤</m:t>
                        </m:r>
                        <m:r>
                          <a:rPr lang="en-US" altLang="zh-CN" sz="1050" b="0" i="1" smtClean="0">
                            <a:solidFill>
                              <a:schemeClr val="tx1"/>
                            </a:solidFill>
                            <a:latin typeface="Cambria Math" panose="02040503050406030204" pitchFamily="18" charset="0"/>
                            <a:cs typeface="Times New Roman" panose="02020603050405020304" pitchFamily="18" charset="0"/>
                          </a:rPr>
                          <m:t> </m:t>
                        </m:r>
                        <m:r>
                          <a:rPr lang="en-US" altLang="zh-CN" sz="1050" b="0" i="1" smtClean="0">
                            <a:solidFill>
                              <a:schemeClr val="tx1"/>
                            </a:solidFill>
                            <a:latin typeface="Cambria Math" panose="02040503050406030204" pitchFamily="18" charset="0"/>
                            <a:cs typeface="Times New Roman" panose="02020603050405020304" pitchFamily="18" charset="0"/>
                          </a:rPr>
                          <m:t>𝑃𝑜𝑖𝑛𝑡𝑠</m:t>
                        </m:r>
                      </m:oMath>
                    </m:oMathPara>
                  </a14:m>
                  <a:endParaRPr lang="zh-CN" altLang="en-US" sz="105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35" name="文本框 1234">
                  <a:extLst>
                    <a:ext uri="{FF2B5EF4-FFF2-40B4-BE49-F238E27FC236}">
                      <a16:creationId xmlns:a16="http://schemas.microsoft.com/office/drawing/2014/main" id="{13EEA566-D877-7922-0ACE-BDC851DB99B5}"/>
                    </a:ext>
                  </a:extLst>
                </p:cNvPr>
                <p:cNvSpPr txBox="1">
                  <a:spLocks noRot="1" noChangeAspect="1" noMove="1" noResize="1" noEditPoints="1" noAdjustHandles="1" noChangeArrowheads="1" noChangeShapeType="1" noTextEdit="1"/>
                </p:cNvSpPr>
                <p:nvPr/>
              </p:nvSpPr>
              <p:spPr>
                <a:xfrm>
                  <a:off x="6964044" y="2689915"/>
                  <a:ext cx="832167" cy="261610"/>
                </a:xfrm>
                <a:prstGeom prst="rect">
                  <a:avLst/>
                </a:prstGeom>
                <a:blipFill>
                  <a:blip r:embed="rId23"/>
                  <a:stretch>
                    <a:fillRect/>
                  </a:stretch>
                </a:blipFill>
              </p:spPr>
              <p:txBody>
                <a:bodyPr/>
                <a:lstStyle/>
                <a:p>
                  <a:r>
                    <a:rPr lang="zh-CN" altLang="en-US">
                      <a:noFill/>
                    </a:rPr>
                    <a:t> </a:t>
                  </a:r>
                </a:p>
              </p:txBody>
            </p:sp>
          </mc:Fallback>
        </mc:AlternateContent>
        <p:sp>
          <p:nvSpPr>
            <p:cNvPr id="1236" name="文本框 1235">
              <a:extLst>
                <a:ext uri="{FF2B5EF4-FFF2-40B4-BE49-F238E27FC236}">
                  <a16:creationId xmlns:a16="http://schemas.microsoft.com/office/drawing/2014/main" id="{0E1402FF-EA2C-8A5C-09ED-3E3D27F83EF2}"/>
                </a:ext>
              </a:extLst>
            </p:cNvPr>
            <p:cNvSpPr txBox="1"/>
            <p:nvPr/>
          </p:nvSpPr>
          <p:spPr>
            <a:xfrm>
              <a:off x="6258994" y="1735227"/>
              <a:ext cx="2146523" cy="261610"/>
            </a:xfrm>
            <a:prstGeom prst="rect">
              <a:avLst/>
            </a:prstGeom>
            <a:noFill/>
          </p:spPr>
          <p:txBody>
            <a:bodyPr wrap="square">
              <a:spAutoFit/>
            </a:bodyPr>
            <a:lstStyle/>
            <a:p>
              <a:pPr algn="ctr"/>
              <a:r>
                <a:rPr lang="en-US" altLang="zh-CN" sz="1100" i="1" dirty="0">
                  <a:solidFill>
                    <a:schemeClr val="tx1"/>
                  </a:solidFill>
                  <a:latin typeface="Times New Roman" panose="02020603050405020304" pitchFamily="18" charset="0"/>
                  <a:cs typeface="Times New Roman" panose="02020603050405020304" pitchFamily="18" charset="0"/>
                </a:rPr>
                <a:t>Instructions</a:t>
              </a:r>
              <a:endParaRPr lang="zh-CN" altLang="en-US" sz="1100"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37" name="文本框 1236">
                  <a:extLst>
                    <a:ext uri="{FF2B5EF4-FFF2-40B4-BE49-F238E27FC236}">
                      <a16:creationId xmlns:a16="http://schemas.microsoft.com/office/drawing/2014/main" id="{E13FE372-B4AD-2B14-474A-C7854CBB0257}"/>
                    </a:ext>
                  </a:extLst>
                </p:cNvPr>
                <p:cNvSpPr txBox="1"/>
                <p:nvPr/>
              </p:nvSpPr>
              <p:spPr>
                <a:xfrm>
                  <a:off x="2694763" y="2271014"/>
                  <a:ext cx="867591" cy="436530"/>
                </a:xfrm>
                <a:prstGeom prst="rect">
                  <a:avLst/>
                </a:prstGeom>
                <a:noFill/>
              </p:spPr>
              <p:txBody>
                <a:bodyPr wrap="square" rtlCol="0">
                  <a:spAutoFit/>
                </a:bodyPr>
                <a:lstStyle/>
                <a:p>
                  <a:pPr algn="ctr"/>
                  <a:r>
                    <a:rPr lang="en-US" altLang="zh-CN" sz="1100" i="1" dirty="0">
                      <a:solidFill>
                        <a:schemeClr val="accent1"/>
                      </a:solidFill>
                      <a:latin typeface="Times New Roman" panose="02020603050405020304" pitchFamily="18" charset="0"/>
                      <a:cs typeface="Times New Roman" panose="02020603050405020304" pitchFamily="18" charset="0"/>
                    </a:rPr>
                    <a:t>Cropped</a:t>
                  </a:r>
                </a:p>
                <a:p>
                  <a:pPr marR="0" lvl="0" indent="0" algn="ctr" fontAlgn="auto">
                    <a:lnSpc>
                      <a:spcPct val="100000"/>
                    </a:lnSpc>
                    <a:spcBef>
                      <a:spcPts val="0"/>
                    </a:spcBef>
                    <a:spcAft>
                      <a:spcPts val="0"/>
                    </a:spcAft>
                    <a:buClrTx/>
                    <a:buSzTx/>
                    <a:buFontTx/>
                    <a:buNone/>
                    <a:tabLst/>
                    <a:defRPr/>
                  </a:pPr>
                  <a:r>
                    <a:rPr lang="en-US" altLang="zh-CN" sz="1100" i="1" dirty="0">
                      <a:solidFill>
                        <a:schemeClr val="accent1"/>
                      </a:solidFill>
                      <a:latin typeface="Times New Roman" panose="02020603050405020304" pitchFamily="18" charset="0"/>
                      <a:cs typeface="Times New Roman" panose="02020603050405020304" pitchFamily="18" charset="0"/>
                    </a:rPr>
                    <a:t>Image </a:t>
                  </a:r>
                  <a14:m>
                    <m:oMath xmlns:m="http://schemas.openxmlformats.org/officeDocument/2006/math">
                      <m:acc>
                        <m:accPr>
                          <m:chr m:val="̂"/>
                          <m:ctrlPr>
                            <a:rPr lang="en-US" altLang="zh-CN" sz="1100" i="1">
                              <a:solidFill>
                                <a:schemeClr val="accent1"/>
                              </a:solidFill>
                              <a:latin typeface="Cambria Math" panose="02040503050406030204" pitchFamily="18" charset="0"/>
                            </a:rPr>
                          </m:ctrlPr>
                        </m:accPr>
                        <m:e>
                          <m:r>
                            <m:rPr>
                              <m:sty m:val="p"/>
                            </m:rPr>
                            <a:rPr lang="en-US" altLang="zh-CN" sz="1100" i="1">
                              <a:solidFill>
                                <a:schemeClr val="accent1"/>
                              </a:solidFill>
                              <a:latin typeface="Cambria Math" panose="02040503050406030204" pitchFamily="18" charset="0"/>
                            </a:rPr>
                            <m:t>C</m:t>
                          </m:r>
                        </m:e>
                      </m:acc>
                    </m:oMath>
                  </a14:m>
                  <a:endParaRPr lang="zh-CN" altLang="en-US" sz="1100" i="1" dirty="0">
                    <a:solidFill>
                      <a:schemeClr val="accent1"/>
                    </a:solidFill>
                    <a:latin typeface="Times New Roman" panose="02020603050405020304" pitchFamily="18" charset="0"/>
                    <a:cs typeface="Times New Roman" panose="02020603050405020304" pitchFamily="18" charset="0"/>
                  </a:endParaRPr>
                </a:p>
              </p:txBody>
            </p:sp>
          </mc:Choice>
          <mc:Fallback xmlns="">
            <p:sp>
              <p:nvSpPr>
                <p:cNvPr id="1237" name="文本框 1236">
                  <a:extLst>
                    <a:ext uri="{FF2B5EF4-FFF2-40B4-BE49-F238E27FC236}">
                      <a16:creationId xmlns:a16="http://schemas.microsoft.com/office/drawing/2014/main" id="{E13FE372-B4AD-2B14-474A-C7854CBB0257}"/>
                    </a:ext>
                  </a:extLst>
                </p:cNvPr>
                <p:cNvSpPr txBox="1">
                  <a:spLocks noRot="1" noChangeAspect="1" noMove="1" noResize="1" noEditPoints="1" noAdjustHandles="1" noChangeArrowheads="1" noChangeShapeType="1" noTextEdit="1"/>
                </p:cNvSpPr>
                <p:nvPr/>
              </p:nvSpPr>
              <p:spPr>
                <a:xfrm>
                  <a:off x="2694763" y="2271014"/>
                  <a:ext cx="867591" cy="436530"/>
                </a:xfrm>
                <a:prstGeom prst="rect">
                  <a:avLst/>
                </a:prstGeom>
                <a:blipFill>
                  <a:blip r:embed="rId24"/>
                  <a:stretch>
                    <a:fillRect b="-9722"/>
                  </a:stretch>
                </a:blipFill>
              </p:spPr>
              <p:txBody>
                <a:bodyPr/>
                <a:lstStyle/>
                <a:p>
                  <a:r>
                    <a:rPr lang="zh-CN" altLang="en-US">
                      <a:noFill/>
                    </a:rPr>
                    <a:t> </a:t>
                  </a:r>
                </a:p>
              </p:txBody>
            </p:sp>
          </mc:Fallback>
        </mc:AlternateContent>
        <p:cxnSp>
          <p:nvCxnSpPr>
            <p:cNvPr id="1238" name="直接箭头连接符 1237">
              <a:extLst>
                <a:ext uri="{FF2B5EF4-FFF2-40B4-BE49-F238E27FC236}">
                  <a16:creationId xmlns:a16="http://schemas.microsoft.com/office/drawing/2014/main" id="{D1ADC7F6-6474-403A-772F-152360A091DC}"/>
                </a:ext>
              </a:extLst>
            </p:cNvPr>
            <p:cNvCxnSpPr>
              <a:cxnSpLocks/>
            </p:cNvCxnSpPr>
            <p:nvPr/>
          </p:nvCxnSpPr>
          <p:spPr>
            <a:xfrm flipH="1" flipV="1">
              <a:off x="6690572" y="3167343"/>
              <a:ext cx="16469" cy="1278995"/>
            </a:xfrm>
            <a:prstGeom prst="straightConnector1">
              <a:avLst/>
            </a:prstGeom>
            <a:ln w="38100">
              <a:solidFill>
                <a:schemeClr val="accent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9" name="直接箭头连接符 1238">
              <a:extLst>
                <a:ext uri="{FF2B5EF4-FFF2-40B4-BE49-F238E27FC236}">
                  <a16:creationId xmlns:a16="http://schemas.microsoft.com/office/drawing/2014/main" id="{7DE549DE-BD96-B6EF-3625-8F726F81FC26}"/>
                </a:ext>
              </a:extLst>
            </p:cNvPr>
            <p:cNvCxnSpPr>
              <a:cxnSpLocks/>
            </p:cNvCxnSpPr>
            <p:nvPr/>
          </p:nvCxnSpPr>
          <p:spPr>
            <a:xfrm flipH="1">
              <a:off x="2020305" y="3187046"/>
              <a:ext cx="4675756" cy="0"/>
            </a:xfrm>
            <a:prstGeom prst="straightConnector1">
              <a:avLst/>
            </a:prstGeom>
            <a:ln w="38100">
              <a:solidFill>
                <a:schemeClr val="accent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0" name="直接箭头连接符 1239">
              <a:extLst>
                <a:ext uri="{FF2B5EF4-FFF2-40B4-BE49-F238E27FC236}">
                  <a16:creationId xmlns:a16="http://schemas.microsoft.com/office/drawing/2014/main" id="{D049666B-B71F-B7DF-364F-762D0CEECAB7}"/>
                </a:ext>
              </a:extLst>
            </p:cNvPr>
            <p:cNvCxnSpPr>
              <a:cxnSpLocks/>
            </p:cNvCxnSpPr>
            <p:nvPr/>
          </p:nvCxnSpPr>
          <p:spPr>
            <a:xfrm flipV="1">
              <a:off x="2049067" y="2374681"/>
              <a:ext cx="0" cy="822539"/>
            </a:xfrm>
            <a:prstGeom prst="straightConnector1">
              <a:avLst/>
            </a:prstGeom>
            <a:ln w="38100">
              <a:solidFill>
                <a:schemeClr val="accent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1" name="直接箭头连接符 1240">
              <a:extLst>
                <a:ext uri="{FF2B5EF4-FFF2-40B4-BE49-F238E27FC236}">
                  <a16:creationId xmlns:a16="http://schemas.microsoft.com/office/drawing/2014/main" id="{E0D24C97-54C6-5381-4594-245025F949E3}"/>
                </a:ext>
              </a:extLst>
            </p:cNvPr>
            <p:cNvCxnSpPr>
              <a:cxnSpLocks/>
            </p:cNvCxnSpPr>
            <p:nvPr/>
          </p:nvCxnSpPr>
          <p:spPr>
            <a:xfrm flipH="1" flipV="1">
              <a:off x="2020307" y="2398257"/>
              <a:ext cx="584932" cy="12589"/>
            </a:xfrm>
            <a:prstGeom prst="straightConnector1">
              <a:avLst/>
            </a:prstGeom>
            <a:ln w="38100">
              <a:solidFill>
                <a:schemeClr val="accent6"/>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2" name="文本框 1241">
                  <a:extLst>
                    <a:ext uri="{FF2B5EF4-FFF2-40B4-BE49-F238E27FC236}">
                      <a16:creationId xmlns:a16="http://schemas.microsoft.com/office/drawing/2014/main" id="{0228E4C2-30FF-640B-8A29-FD3FAA269518}"/>
                    </a:ext>
                  </a:extLst>
                </p:cNvPr>
                <p:cNvSpPr txBox="1"/>
                <p:nvPr/>
              </p:nvSpPr>
              <p:spPr>
                <a:xfrm>
                  <a:off x="2110861" y="1780467"/>
                  <a:ext cx="590985" cy="276999"/>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 </m:t>
                            </m:r>
                            <m:r>
                              <a:rPr lang="en-US" altLang="zh-CN" sz="1200" i="1">
                                <a:latin typeface="Cambria Math" panose="02040503050406030204" pitchFamily="18" charset="0"/>
                              </a:rPr>
                              <m:t>𝑋</m:t>
                            </m:r>
                          </m:e>
                          <m:sub>
                            <m:r>
                              <a:rPr lang="en-US" altLang="zh-CN" sz="1200" i="1">
                                <a:latin typeface="Cambria Math" panose="02040503050406030204" pitchFamily="18" charset="0"/>
                              </a:rPr>
                              <m:t>𝑡</m:t>
                            </m:r>
                          </m:sub>
                        </m:sSub>
                      </m:oMath>
                    </m:oMathPara>
                  </a14:m>
                  <a:endParaRPr lang="zh-CN" altLang="en-US" sz="1200" i="1" dirty="0">
                    <a:latin typeface="Cambria Math" panose="02040503050406030204" pitchFamily="18" charset="0"/>
                  </a:endParaRPr>
                </a:p>
              </p:txBody>
            </p:sp>
          </mc:Choice>
          <mc:Fallback xmlns="">
            <p:sp>
              <p:nvSpPr>
                <p:cNvPr id="1242" name="文本框 1241">
                  <a:extLst>
                    <a:ext uri="{FF2B5EF4-FFF2-40B4-BE49-F238E27FC236}">
                      <a16:creationId xmlns:a16="http://schemas.microsoft.com/office/drawing/2014/main" id="{0228E4C2-30FF-640B-8A29-FD3FAA269518}"/>
                    </a:ext>
                  </a:extLst>
                </p:cNvPr>
                <p:cNvSpPr txBox="1">
                  <a:spLocks noRot="1" noChangeAspect="1" noMove="1" noResize="1" noEditPoints="1" noAdjustHandles="1" noChangeArrowheads="1" noChangeShapeType="1" noTextEdit="1"/>
                </p:cNvSpPr>
                <p:nvPr/>
              </p:nvSpPr>
              <p:spPr>
                <a:xfrm>
                  <a:off x="2110861" y="1780467"/>
                  <a:ext cx="590985" cy="276999"/>
                </a:xfrm>
                <a:prstGeom prst="rect">
                  <a:avLst/>
                </a:prstGeom>
                <a:blipFill>
                  <a:blip r:embed="rId2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3" name="文本框 1242">
                  <a:extLst>
                    <a:ext uri="{FF2B5EF4-FFF2-40B4-BE49-F238E27FC236}">
                      <a16:creationId xmlns:a16="http://schemas.microsoft.com/office/drawing/2014/main" id="{A2963209-05B4-FDAF-E484-F59B59E2D6B2}"/>
                    </a:ext>
                  </a:extLst>
                </p:cNvPr>
                <p:cNvSpPr txBox="1"/>
                <p:nvPr/>
              </p:nvSpPr>
              <p:spPr>
                <a:xfrm>
                  <a:off x="2244817" y="2143240"/>
                  <a:ext cx="384510" cy="283154"/>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200" b="0" i="1" smtClean="0">
                                <a:latin typeface="Cambria Math" panose="02040503050406030204" pitchFamily="18" charset="0"/>
                              </a:rPr>
                            </m:ctrlPr>
                          </m:sSubPr>
                          <m:e>
                            <m:acc>
                              <m:accPr>
                                <m:chr m:val="̂"/>
                                <m:ctrlPr>
                                  <a:rPr lang="en-US" altLang="zh-CN" sz="1200" b="0" i="1" smtClean="0">
                                    <a:latin typeface="Cambria Math" panose="02040503050406030204" pitchFamily="18" charset="0"/>
                                  </a:rPr>
                                </m:ctrlPr>
                              </m:accPr>
                              <m:e>
                                <m:r>
                                  <m:rPr>
                                    <m:sty m:val="p"/>
                                  </m:rPr>
                                  <a:rPr lang="en-US" altLang="zh-CN" sz="1200" i="1">
                                    <a:latin typeface="Cambria Math" panose="02040503050406030204" pitchFamily="18" charset="0"/>
                                  </a:rPr>
                                  <m:t>C</m:t>
                                </m:r>
                              </m:e>
                            </m:acc>
                          </m:e>
                          <m:sub>
                            <m:r>
                              <a:rPr lang="en-US" altLang="zh-CN" sz="1200" b="0" i="1" smtClean="0">
                                <a:latin typeface="Cambria Math" panose="02040503050406030204" pitchFamily="18" charset="0"/>
                              </a:rPr>
                              <m:t>𝑡</m:t>
                            </m:r>
                          </m:sub>
                        </m:sSub>
                      </m:oMath>
                    </m:oMathPara>
                  </a14:m>
                  <a:endParaRPr lang="zh-CN" altLang="en-US" sz="1200" dirty="0"/>
                </a:p>
              </p:txBody>
            </p:sp>
          </mc:Choice>
          <mc:Fallback xmlns="">
            <p:sp>
              <p:nvSpPr>
                <p:cNvPr id="1243" name="文本框 1242">
                  <a:extLst>
                    <a:ext uri="{FF2B5EF4-FFF2-40B4-BE49-F238E27FC236}">
                      <a16:creationId xmlns:a16="http://schemas.microsoft.com/office/drawing/2014/main" id="{A2963209-05B4-FDAF-E484-F59B59E2D6B2}"/>
                    </a:ext>
                  </a:extLst>
                </p:cNvPr>
                <p:cNvSpPr txBox="1">
                  <a:spLocks noRot="1" noChangeAspect="1" noMove="1" noResize="1" noEditPoints="1" noAdjustHandles="1" noChangeArrowheads="1" noChangeShapeType="1" noTextEdit="1"/>
                </p:cNvSpPr>
                <p:nvPr/>
              </p:nvSpPr>
              <p:spPr>
                <a:xfrm>
                  <a:off x="2244817" y="2143240"/>
                  <a:ext cx="384510" cy="283154"/>
                </a:xfrm>
                <a:prstGeom prst="rect">
                  <a:avLst/>
                </a:prstGeom>
                <a:blipFill>
                  <a:blip r:embed="rId26"/>
                  <a:stretch>
                    <a:fillRect/>
                  </a:stretch>
                </a:blipFill>
              </p:spPr>
              <p:txBody>
                <a:bodyPr/>
                <a:lstStyle/>
                <a:p>
                  <a:r>
                    <a:rPr lang="zh-CN" altLang="en-US">
                      <a:noFill/>
                    </a:rPr>
                    <a:t> </a:t>
                  </a:r>
                </a:p>
              </p:txBody>
            </p:sp>
          </mc:Fallback>
        </mc:AlternateContent>
        <p:pic>
          <p:nvPicPr>
            <p:cNvPr id="1244" name="图片 1243">
              <a:extLst>
                <a:ext uri="{FF2B5EF4-FFF2-40B4-BE49-F238E27FC236}">
                  <a16:creationId xmlns:a16="http://schemas.microsoft.com/office/drawing/2014/main" id="{E9158C9A-0574-8EA5-1967-036778651E29}"/>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5314406" y="1754962"/>
              <a:ext cx="587298" cy="533204"/>
            </a:xfrm>
            <a:prstGeom prst="rect">
              <a:avLst/>
            </a:prstGeom>
          </p:spPr>
        </p:pic>
        <p:sp>
          <p:nvSpPr>
            <p:cNvPr id="1245" name="文本框 1244">
              <a:extLst>
                <a:ext uri="{FF2B5EF4-FFF2-40B4-BE49-F238E27FC236}">
                  <a16:creationId xmlns:a16="http://schemas.microsoft.com/office/drawing/2014/main" id="{A3E526E8-6CD7-E44F-2559-D16C2B984CB5}"/>
                </a:ext>
              </a:extLst>
            </p:cNvPr>
            <p:cNvSpPr txBox="1"/>
            <p:nvPr/>
          </p:nvSpPr>
          <p:spPr>
            <a:xfrm>
              <a:off x="3245798" y="1642372"/>
              <a:ext cx="867591" cy="261610"/>
            </a:xfrm>
            <a:prstGeom prst="rect">
              <a:avLst/>
            </a:prstGeom>
            <a:noFill/>
          </p:spPr>
          <p:txBody>
            <a:bodyPr wrap="square" rtlCol="0">
              <a:spAutoFit/>
            </a:bodyPr>
            <a:lstStyle/>
            <a:p>
              <a:pPr algn="ctr"/>
              <a:r>
                <a:rPr lang="en-US" altLang="zh-CN" sz="1100" i="1" dirty="0">
                  <a:solidFill>
                    <a:schemeClr val="accent1"/>
                  </a:solidFill>
                  <a:latin typeface="Times New Roman" panose="02020603050405020304" pitchFamily="18" charset="0"/>
                  <a:cs typeface="Times New Roman" panose="02020603050405020304" pitchFamily="18" charset="0"/>
                </a:rPr>
                <a:t>Encoder</a:t>
              </a:r>
              <a:endParaRPr lang="zh-CN" altLang="en-US" sz="1100" i="1" dirty="0">
                <a:solidFill>
                  <a:schemeClr val="accent1"/>
                </a:solidFill>
                <a:latin typeface="Times New Roman" panose="02020603050405020304" pitchFamily="18" charset="0"/>
                <a:cs typeface="Times New Roman" panose="02020603050405020304" pitchFamily="18" charset="0"/>
              </a:endParaRPr>
            </a:p>
          </p:txBody>
        </p:sp>
        <p:sp>
          <p:nvSpPr>
            <p:cNvPr id="1246" name="文本框 1245">
              <a:extLst>
                <a:ext uri="{FF2B5EF4-FFF2-40B4-BE49-F238E27FC236}">
                  <a16:creationId xmlns:a16="http://schemas.microsoft.com/office/drawing/2014/main" id="{A74F87E1-BE9D-6602-7ACE-C1CDE0F2E3EF}"/>
                </a:ext>
              </a:extLst>
            </p:cNvPr>
            <p:cNvSpPr txBox="1"/>
            <p:nvPr/>
          </p:nvSpPr>
          <p:spPr>
            <a:xfrm>
              <a:off x="3238610" y="2136491"/>
              <a:ext cx="867591" cy="261610"/>
            </a:xfrm>
            <a:prstGeom prst="rect">
              <a:avLst/>
            </a:prstGeom>
            <a:noFill/>
          </p:spPr>
          <p:txBody>
            <a:bodyPr wrap="square" rtlCol="0">
              <a:spAutoFit/>
            </a:bodyPr>
            <a:lstStyle/>
            <a:p>
              <a:pPr algn="ctr"/>
              <a:r>
                <a:rPr lang="en-US" altLang="zh-CN" sz="1100" i="1" dirty="0">
                  <a:solidFill>
                    <a:schemeClr val="accent1"/>
                  </a:solidFill>
                  <a:latin typeface="Times New Roman" panose="02020603050405020304" pitchFamily="18" charset="0"/>
                  <a:cs typeface="Times New Roman" panose="02020603050405020304" pitchFamily="18" charset="0"/>
                </a:rPr>
                <a:t>Decoder</a:t>
              </a:r>
              <a:endParaRPr lang="zh-CN" altLang="en-US" sz="1100" i="1" dirty="0">
                <a:solidFill>
                  <a:schemeClr val="accent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47" name="文本框 1246">
                  <a:extLst>
                    <a:ext uri="{FF2B5EF4-FFF2-40B4-BE49-F238E27FC236}">
                      <a16:creationId xmlns:a16="http://schemas.microsoft.com/office/drawing/2014/main" id="{A901985B-2E00-883C-AA1E-BE1BA2E4B909}"/>
                    </a:ext>
                  </a:extLst>
                </p:cNvPr>
                <p:cNvSpPr txBox="1"/>
                <p:nvPr/>
              </p:nvSpPr>
              <p:spPr>
                <a:xfrm>
                  <a:off x="6038953" y="1104271"/>
                  <a:ext cx="983312" cy="307777"/>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altLang="zh-CN" sz="1400" i="1" smtClean="0">
                            <a:solidFill>
                              <a:schemeClr val="accent3">
                                <a:lumMod val="50000"/>
                              </a:schemeClr>
                            </a:solidFill>
                            <a:latin typeface="Cambria Math" panose="02040503050406030204" pitchFamily="18" charset="0"/>
                            <a:cs typeface="Times New Roman" panose="02020603050405020304" pitchFamily="18" charset="0"/>
                          </a:rPr>
                          <m:t>𝑐</m:t>
                        </m:r>
                        <m:r>
                          <a:rPr lang="en-US" altLang="zh-CN" sz="1400" b="0" i="1" smtClean="0">
                            <a:solidFill>
                              <a:schemeClr val="accent3">
                                <a:lumMod val="50000"/>
                              </a:schemeClr>
                            </a:solidFill>
                            <a:latin typeface="Cambria Math" panose="02040503050406030204" pitchFamily="18" charset="0"/>
                            <a:cs typeface="Times New Roman" panose="02020603050405020304" pitchFamily="18" charset="0"/>
                          </a:rPr>
                          <m:t>𝑙𝑎𝑠𝑠𝑖𝑓𝑖𝑒𝑟</m:t>
                        </m:r>
                      </m:oMath>
                    </m:oMathPara>
                  </a14:m>
                  <a:endParaRPr lang="zh-CN" altLang="en-US" sz="1400" i="1" dirty="0">
                    <a:solidFill>
                      <a:schemeClr val="accent3">
                        <a:lumMod val="50000"/>
                      </a:schemeClr>
                    </a:solidFill>
                    <a:latin typeface="Cambria Math" panose="02040503050406030204" pitchFamily="18" charset="0"/>
                    <a:cs typeface="Times New Roman" panose="02020603050405020304" pitchFamily="18" charset="0"/>
                  </a:endParaRPr>
                </a:p>
              </p:txBody>
            </p:sp>
          </mc:Choice>
          <mc:Fallback xmlns="">
            <p:sp>
              <p:nvSpPr>
                <p:cNvPr id="1247" name="文本框 1246">
                  <a:extLst>
                    <a:ext uri="{FF2B5EF4-FFF2-40B4-BE49-F238E27FC236}">
                      <a16:creationId xmlns:a16="http://schemas.microsoft.com/office/drawing/2014/main" id="{A901985B-2E00-883C-AA1E-BE1BA2E4B909}"/>
                    </a:ext>
                  </a:extLst>
                </p:cNvPr>
                <p:cNvSpPr txBox="1">
                  <a:spLocks noRot="1" noChangeAspect="1" noMove="1" noResize="1" noEditPoints="1" noAdjustHandles="1" noChangeArrowheads="1" noChangeShapeType="1" noTextEdit="1"/>
                </p:cNvSpPr>
                <p:nvPr/>
              </p:nvSpPr>
              <p:spPr>
                <a:xfrm>
                  <a:off x="6038953" y="1104271"/>
                  <a:ext cx="983312" cy="307777"/>
                </a:xfrm>
                <a:prstGeom prst="rect">
                  <a:avLst/>
                </a:prstGeom>
                <a:blipFill>
                  <a:blip r:embed="rId28"/>
                  <a:stretch>
                    <a:fillRect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8" name="文本框 1247">
                  <a:extLst>
                    <a:ext uri="{FF2B5EF4-FFF2-40B4-BE49-F238E27FC236}">
                      <a16:creationId xmlns:a16="http://schemas.microsoft.com/office/drawing/2014/main" id="{A54D77F6-D961-2BDD-65E2-7C77A9709FCC}"/>
                    </a:ext>
                  </a:extLst>
                </p:cNvPr>
                <p:cNvSpPr txBox="1"/>
                <p:nvPr/>
              </p:nvSpPr>
              <p:spPr>
                <a:xfrm>
                  <a:off x="6096000" y="1980389"/>
                  <a:ext cx="983312" cy="307777"/>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altLang="zh-CN" sz="1400" b="0" i="1" smtClean="0">
                            <a:solidFill>
                              <a:schemeClr val="accent3">
                                <a:lumMod val="50000"/>
                              </a:schemeClr>
                            </a:solidFill>
                            <a:latin typeface="Cambria Math" panose="02040503050406030204" pitchFamily="18" charset="0"/>
                            <a:cs typeface="Times New Roman" panose="02020603050405020304" pitchFamily="18" charset="0"/>
                          </a:rPr>
                          <m:t>h𝑎𝑛𝑑𝑤𝑟𝑖𝑡𝑒</m:t>
                        </m:r>
                      </m:oMath>
                    </m:oMathPara>
                  </a14:m>
                  <a:endParaRPr lang="zh-CN" altLang="en-US" sz="1400" i="1" dirty="0">
                    <a:solidFill>
                      <a:schemeClr val="accent3">
                        <a:lumMod val="50000"/>
                      </a:schemeClr>
                    </a:solidFill>
                    <a:latin typeface="Cambria Math" panose="02040503050406030204" pitchFamily="18" charset="0"/>
                    <a:cs typeface="Times New Roman" panose="02020603050405020304" pitchFamily="18" charset="0"/>
                  </a:endParaRPr>
                </a:p>
              </p:txBody>
            </p:sp>
          </mc:Choice>
          <mc:Fallback xmlns="">
            <p:sp>
              <p:nvSpPr>
                <p:cNvPr id="1248" name="文本框 1247">
                  <a:extLst>
                    <a:ext uri="{FF2B5EF4-FFF2-40B4-BE49-F238E27FC236}">
                      <a16:creationId xmlns:a16="http://schemas.microsoft.com/office/drawing/2014/main" id="{A54D77F6-D961-2BDD-65E2-7C77A9709FCC}"/>
                    </a:ext>
                  </a:extLst>
                </p:cNvPr>
                <p:cNvSpPr txBox="1">
                  <a:spLocks noRot="1" noChangeAspect="1" noMove="1" noResize="1" noEditPoints="1" noAdjustHandles="1" noChangeArrowheads="1" noChangeShapeType="1" noTextEdit="1"/>
                </p:cNvSpPr>
                <p:nvPr/>
              </p:nvSpPr>
              <p:spPr>
                <a:xfrm>
                  <a:off x="6096000" y="1980389"/>
                  <a:ext cx="983312" cy="307777"/>
                </a:xfrm>
                <a:prstGeom prst="rect">
                  <a:avLst/>
                </a:prstGeom>
                <a:blipFill>
                  <a:blip r:embed="rId29"/>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565793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99843" y="93107"/>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C37339B3-43F3-9986-ED8E-C33DA7297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90" y="76647"/>
            <a:ext cx="1270065" cy="584230"/>
          </a:xfrm>
          <a:prstGeom prst="rect">
            <a:avLst/>
          </a:prstGeom>
        </p:spPr>
      </p:pic>
      <p:sp>
        <p:nvSpPr>
          <p:cNvPr id="3" name="文本框 2">
            <a:extLst>
              <a:ext uri="{FF2B5EF4-FFF2-40B4-BE49-F238E27FC236}">
                <a16:creationId xmlns:a16="http://schemas.microsoft.com/office/drawing/2014/main" id="{BC6F207E-399D-2EAA-4B72-01831FD8EF4E}"/>
              </a:ext>
            </a:extLst>
          </p:cNvPr>
          <p:cNvSpPr txBox="1"/>
          <p:nvPr/>
        </p:nvSpPr>
        <p:spPr>
          <a:xfrm>
            <a:off x="904240" y="76647"/>
            <a:ext cx="9652000" cy="1323439"/>
          </a:xfrm>
          <a:prstGeom prst="rect">
            <a:avLst/>
          </a:prstGeom>
          <a:noFill/>
        </p:spPr>
        <p:txBody>
          <a:bodyPr wrap="square" rtlCol="0">
            <a:spAutoFit/>
          </a:bodyPr>
          <a:lstStyle/>
          <a:p>
            <a:r>
              <a:rPr lang="en-US" altLang="zh-CN" sz="4000" dirty="0">
                <a:latin typeface="Times New Roman" panose="02020603050405020304" charset="0"/>
                <a:cs typeface="Times New Roman" panose="02020603050405020304" charset="0"/>
              </a:rPr>
              <a:t>Proposed Method | Animation Generation Module</a:t>
            </a:r>
            <a:endParaRPr lang="zh-CN" altLang="en-US" sz="4000" dirty="0"/>
          </a:p>
        </p:txBody>
      </p:sp>
      <p:pic>
        <p:nvPicPr>
          <p:cNvPr id="4" name="图片 3">
            <a:extLst>
              <a:ext uri="{FF2B5EF4-FFF2-40B4-BE49-F238E27FC236}">
                <a16:creationId xmlns:a16="http://schemas.microsoft.com/office/drawing/2014/main" id="{99637DA5-1358-4863-4840-2920BCF39EAB}"/>
              </a:ext>
            </a:extLst>
          </p:cNvPr>
          <p:cNvPicPr>
            <a:picLocks noChangeAspect="1"/>
          </p:cNvPicPr>
          <p:nvPr/>
        </p:nvPicPr>
        <p:blipFill>
          <a:blip r:embed="rId5"/>
          <a:stretch>
            <a:fillRect/>
          </a:stretch>
        </p:blipFill>
        <p:spPr>
          <a:xfrm>
            <a:off x="17549" y="813578"/>
            <a:ext cx="6453638" cy="5391830"/>
          </a:xfrm>
          <a:prstGeom prst="rect">
            <a:avLst/>
          </a:prstGeom>
        </p:spPr>
      </p:pic>
      <p:grpSp>
        <p:nvGrpSpPr>
          <p:cNvPr id="1080" name="组合 1079">
            <a:extLst>
              <a:ext uri="{FF2B5EF4-FFF2-40B4-BE49-F238E27FC236}">
                <a16:creationId xmlns:a16="http://schemas.microsoft.com/office/drawing/2014/main" id="{705ADA99-17A7-B4BA-DCC0-D72D68B1A9A0}"/>
              </a:ext>
            </a:extLst>
          </p:cNvPr>
          <p:cNvGrpSpPr/>
          <p:nvPr/>
        </p:nvGrpSpPr>
        <p:grpSpPr>
          <a:xfrm>
            <a:off x="6096000" y="2855800"/>
            <a:ext cx="6046347" cy="1821000"/>
            <a:chOff x="6092707" y="2347799"/>
            <a:chExt cx="6046347" cy="1821000"/>
          </a:xfrm>
        </p:grpSpPr>
        <p:grpSp>
          <p:nvGrpSpPr>
            <p:cNvPr id="1078" name="组合 1077">
              <a:extLst>
                <a:ext uri="{FF2B5EF4-FFF2-40B4-BE49-F238E27FC236}">
                  <a16:creationId xmlns:a16="http://schemas.microsoft.com/office/drawing/2014/main" id="{06754BC4-686B-FC12-DC26-F66D7238189C}"/>
                </a:ext>
              </a:extLst>
            </p:cNvPr>
            <p:cNvGrpSpPr/>
            <p:nvPr/>
          </p:nvGrpSpPr>
          <p:grpSpPr>
            <a:xfrm>
              <a:off x="6092707" y="2347799"/>
              <a:ext cx="6046347" cy="1604440"/>
              <a:chOff x="5794785" y="2429079"/>
              <a:chExt cx="6046347" cy="1238921"/>
            </a:xfrm>
          </p:grpSpPr>
          <p:grpSp>
            <p:nvGrpSpPr>
              <p:cNvPr id="1038" name="组合 1037">
                <a:extLst>
                  <a:ext uri="{FF2B5EF4-FFF2-40B4-BE49-F238E27FC236}">
                    <a16:creationId xmlns:a16="http://schemas.microsoft.com/office/drawing/2014/main" id="{C0E87ACC-3475-7BB9-4695-1647D7137E7E}"/>
                  </a:ext>
                </a:extLst>
              </p:cNvPr>
              <p:cNvGrpSpPr/>
              <p:nvPr/>
            </p:nvGrpSpPr>
            <p:grpSpPr>
              <a:xfrm>
                <a:off x="6861179" y="2429079"/>
                <a:ext cx="4979953" cy="1238921"/>
                <a:chOff x="5591179" y="3241879"/>
                <a:chExt cx="4979953" cy="1238921"/>
              </a:xfrm>
            </p:grpSpPr>
            <p:sp>
              <p:nvSpPr>
                <p:cNvPr id="24" name="文本框 23">
                  <a:extLst>
                    <a:ext uri="{FF2B5EF4-FFF2-40B4-BE49-F238E27FC236}">
                      <a16:creationId xmlns:a16="http://schemas.microsoft.com/office/drawing/2014/main" id="{C35E9A08-7227-DB02-9FB0-A4C728F646C3}"/>
                    </a:ext>
                  </a:extLst>
                </p:cNvPr>
                <p:cNvSpPr txBox="1"/>
                <p:nvPr/>
              </p:nvSpPr>
              <p:spPr>
                <a:xfrm>
                  <a:off x="6411141" y="3241879"/>
                  <a:ext cx="2963586" cy="270843"/>
                </a:xfrm>
                <a:prstGeom prst="rect">
                  <a:avLst/>
                </a:prstGeom>
                <a:noFill/>
              </p:spPr>
              <p:txBody>
                <a:bodyPr wrap="square" rtlCol="0">
                  <a:spAutoFit/>
                </a:bodyPr>
                <a:lstStyle/>
                <a:p>
                  <a:r>
                    <a:rPr lang="en-US" altLang="zh-CN" sz="1160" dirty="0">
                      <a:latin typeface="Times New Roman" panose="02020603050405020304" pitchFamily="18" charset="0"/>
                      <a:cs typeface="Times New Roman" panose="02020603050405020304" pitchFamily="18" charset="0"/>
                    </a:rPr>
                    <a:t>Animation Generation Module </a:t>
                  </a:r>
                  <a:endParaRPr lang="zh-CN" altLang="en-US" sz="1160" dirty="0">
                    <a:latin typeface="Times New Roman" panose="02020603050405020304" pitchFamily="18" charset="0"/>
                    <a:cs typeface="Times New Roman" panose="02020603050405020304" pitchFamily="18" charset="0"/>
                  </a:endParaRPr>
                </a:p>
              </p:txBody>
            </p:sp>
            <p:cxnSp>
              <p:nvCxnSpPr>
                <p:cNvPr id="25" name="直接箭头连接符 24">
                  <a:extLst>
                    <a:ext uri="{FF2B5EF4-FFF2-40B4-BE49-F238E27FC236}">
                      <a16:creationId xmlns:a16="http://schemas.microsoft.com/office/drawing/2014/main" id="{904ED5E3-1FF9-9D36-890F-3BA36884A8DB}"/>
                    </a:ext>
                  </a:extLst>
                </p:cNvPr>
                <p:cNvCxnSpPr>
                  <a:cxnSpLocks/>
                </p:cNvCxnSpPr>
                <p:nvPr/>
              </p:nvCxnSpPr>
              <p:spPr>
                <a:xfrm flipV="1">
                  <a:off x="5591179" y="3996576"/>
                  <a:ext cx="575294" cy="1"/>
                </a:xfrm>
                <a:prstGeom prst="straightConnector1">
                  <a:avLst/>
                </a:prstGeom>
                <a:ln w="38100">
                  <a:solidFill>
                    <a:schemeClr val="accent1">
                      <a:lumMod val="40000"/>
                      <a:lumOff val="6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00721288-9AFA-EFBA-85C5-AE5E32E1E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7038" y="3384980"/>
                  <a:ext cx="974094" cy="708432"/>
                </a:xfrm>
                <a:prstGeom prst="rect">
                  <a:avLst/>
                </a:prstGeom>
              </p:spPr>
            </p:pic>
            <p:grpSp>
              <p:nvGrpSpPr>
                <p:cNvPr id="27" name="组合 26">
                  <a:extLst>
                    <a:ext uri="{FF2B5EF4-FFF2-40B4-BE49-F238E27FC236}">
                      <a16:creationId xmlns:a16="http://schemas.microsoft.com/office/drawing/2014/main" id="{C04AD3F2-A1E6-AFB3-CA6F-F46D2C9250EA}"/>
                    </a:ext>
                  </a:extLst>
                </p:cNvPr>
                <p:cNvGrpSpPr/>
                <p:nvPr/>
              </p:nvGrpSpPr>
              <p:grpSpPr>
                <a:xfrm>
                  <a:off x="7049199" y="3638837"/>
                  <a:ext cx="573933" cy="270843"/>
                  <a:chOff x="6512071" y="3696687"/>
                  <a:chExt cx="573933" cy="270843"/>
                </a:xfrm>
              </p:grpSpPr>
              <p:sp>
                <p:nvSpPr>
                  <p:cNvPr id="28" name="矩形 27">
                    <a:extLst>
                      <a:ext uri="{FF2B5EF4-FFF2-40B4-BE49-F238E27FC236}">
                        <a16:creationId xmlns:a16="http://schemas.microsoft.com/office/drawing/2014/main" id="{49A78C95-FA2E-94FB-9F6B-F912E2446C15}"/>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B64888BD-DC04-215F-2349-B3A9FFD1B9F7}"/>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18" name="文本框 317">
                        <a:extLst>
                          <a:ext uri="{FF2B5EF4-FFF2-40B4-BE49-F238E27FC236}">
                            <a16:creationId xmlns:a16="http://schemas.microsoft.com/office/drawing/2014/main" id="{53BCE9D5-0C0B-43EA-842A-589756DAB423}"/>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2"/>
                        <a:stretch>
                          <a:fillRect/>
                        </a:stretch>
                      </a:blipFill>
                    </p:spPr>
                    <p:txBody>
                      <a:bodyPr/>
                      <a:lstStyle/>
                      <a:p>
                        <a:r>
                          <a:rPr lang="zh-CN" altLang="en-US">
                            <a:noFill/>
                          </a:rPr>
                          <a:t> </a:t>
                        </a:r>
                      </a:p>
                    </p:txBody>
                  </p:sp>
                </mc:Fallback>
              </mc:AlternateContent>
            </p:grpSp>
            <p:sp>
              <p:nvSpPr>
                <p:cNvPr id="30" name="文本框 29">
                  <a:extLst>
                    <a:ext uri="{FF2B5EF4-FFF2-40B4-BE49-F238E27FC236}">
                      <a16:creationId xmlns:a16="http://schemas.microsoft.com/office/drawing/2014/main" id="{E15CE1C7-C080-3FFC-F109-C0C96FF08F65}"/>
                    </a:ext>
                  </a:extLst>
                </p:cNvPr>
                <p:cNvSpPr txBox="1"/>
                <p:nvPr/>
              </p:nvSpPr>
              <p:spPr>
                <a:xfrm>
                  <a:off x="6277453" y="3531278"/>
                  <a:ext cx="736099" cy="430887"/>
                </a:xfrm>
                <a:prstGeom prst="rect">
                  <a:avLst/>
                </a:prstGeom>
                <a:noFill/>
              </p:spPr>
              <p:txBody>
                <a:bodyPr wrap="none" rtlCol="0">
                  <a:spAutoFit/>
                </a:bodyPr>
                <a:lstStyle/>
                <a:p>
                  <a:pPr algn="ctr"/>
                  <a:r>
                    <a:rPr lang="en-US" altLang="zh-CN" sz="1100" dirty="0">
                      <a:latin typeface="Times New Roman" panose="02020603050405020304" pitchFamily="18" charset="0"/>
                      <a:cs typeface="Times New Roman" panose="02020603050405020304" pitchFamily="18" charset="0"/>
                    </a:rPr>
                    <a:t>Gaussian </a:t>
                  </a:r>
                </a:p>
                <a:p>
                  <a:pPr algn="ctr"/>
                  <a:r>
                    <a:rPr lang="en-US" altLang="zh-CN" sz="1100" dirty="0">
                      <a:latin typeface="Times New Roman" panose="02020603050405020304" pitchFamily="18" charset="0"/>
                      <a:cs typeface="Times New Roman" panose="02020603050405020304" pitchFamily="18" charset="0"/>
                    </a:rPr>
                    <a:t>Noise</a:t>
                  </a:r>
                  <a:endParaRPr lang="zh-CN" altLang="en-US" sz="1100" dirty="0">
                    <a:latin typeface="Times New Roman" panose="02020603050405020304" pitchFamily="18" charset="0"/>
                    <a:cs typeface="Times New Roman" panose="02020603050405020304" pitchFamily="18" charset="0"/>
                  </a:endParaRPr>
                </a:p>
              </p:txBody>
            </p:sp>
            <p:sp>
              <p:nvSpPr>
                <p:cNvPr id="31" name="箭头: 右 30">
                  <a:extLst>
                    <a:ext uri="{FF2B5EF4-FFF2-40B4-BE49-F238E27FC236}">
                      <a16:creationId xmlns:a16="http://schemas.microsoft.com/office/drawing/2014/main" id="{305D4749-3F78-5093-4765-CD89C3039160}"/>
                    </a:ext>
                  </a:extLst>
                </p:cNvPr>
                <p:cNvSpPr/>
                <p:nvPr/>
              </p:nvSpPr>
              <p:spPr>
                <a:xfrm>
                  <a:off x="6862590" y="3714111"/>
                  <a:ext cx="283704"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42" name="箭头: 右 41">
                  <a:extLst>
                    <a:ext uri="{FF2B5EF4-FFF2-40B4-BE49-F238E27FC236}">
                      <a16:creationId xmlns:a16="http://schemas.microsoft.com/office/drawing/2014/main" id="{30DB031A-A81A-C18A-BFB6-F56FA802A340}"/>
                    </a:ext>
                  </a:extLst>
                </p:cNvPr>
                <p:cNvSpPr/>
                <p:nvPr/>
              </p:nvSpPr>
              <p:spPr>
                <a:xfrm>
                  <a:off x="6854655" y="4217403"/>
                  <a:ext cx="283704"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grpSp>
              <p:nvGrpSpPr>
                <p:cNvPr id="44" name="组合 43">
                  <a:extLst>
                    <a:ext uri="{FF2B5EF4-FFF2-40B4-BE49-F238E27FC236}">
                      <a16:creationId xmlns:a16="http://schemas.microsoft.com/office/drawing/2014/main" id="{AA664120-43C5-2C92-7935-5E18A5B60A4F}"/>
                    </a:ext>
                  </a:extLst>
                </p:cNvPr>
                <p:cNvGrpSpPr/>
                <p:nvPr/>
              </p:nvGrpSpPr>
              <p:grpSpPr>
                <a:xfrm>
                  <a:off x="7610995" y="3634476"/>
                  <a:ext cx="573933" cy="270843"/>
                  <a:chOff x="6512071" y="3696687"/>
                  <a:chExt cx="573933" cy="270843"/>
                </a:xfrm>
              </p:grpSpPr>
              <p:sp>
                <p:nvSpPr>
                  <p:cNvPr id="45" name="矩形 44">
                    <a:extLst>
                      <a:ext uri="{FF2B5EF4-FFF2-40B4-BE49-F238E27FC236}">
                        <a16:creationId xmlns:a16="http://schemas.microsoft.com/office/drawing/2014/main" id="{1AE203E3-EC3A-EA66-4342-7B131EBCB1AA}"/>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42DF1DBA-54A3-7418-C601-638E5EA8AA2E}"/>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𝑛</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31" name="文本框 330">
                        <a:extLst>
                          <a:ext uri="{FF2B5EF4-FFF2-40B4-BE49-F238E27FC236}">
                            <a16:creationId xmlns:a16="http://schemas.microsoft.com/office/drawing/2014/main" id="{F71EE28A-5D40-49AF-BBA1-461950D9EB35}"/>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3"/>
                        <a:stretch>
                          <a:fillRect/>
                        </a:stretch>
                      </a:blipFill>
                    </p:spPr>
                    <p:txBody>
                      <a:bodyPr/>
                      <a:lstStyle/>
                      <a:p>
                        <a:r>
                          <a:rPr lang="zh-CN" altLang="en-US">
                            <a:noFill/>
                          </a:rPr>
                          <a:t> </a:t>
                        </a:r>
                      </a:p>
                    </p:txBody>
                  </p:sp>
                </mc:Fallback>
              </mc:AlternateContent>
            </p:grpSp>
            <p:grpSp>
              <p:nvGrpSpPr>
                <p:cNvPr id="47" name="组合 46">
                  <a:extLst>
                    <a:ext uri="{FF2B5EF4-FFF2-40B4-BE49-F238E27FC236}">
                      <a16:creationId xmlns:a16="http://schemas.microsoft.com/office/drawing/2014/main" id="{B220711D-90FF-B86E-86FE-72DC13869C2A}"/>
                    </a:ext>
                  </a:extLst>
                </p:cNvPr>
                <p:cNvGrpSpPr/>
                <p:nvPr/>
              </p:nvGrpSpPr>
              <p:grpSpPr>
                <a:xfrm>
                  <a:off x="8172791" y="3634105"/>
                  <a:ext cx="573933" cy="270843"/>
                  <a:chOff x="6512071" y="3696687"/>
                  <a:chExt cx="573933" cy="270843"/>
                </a:xfrm>
              </p:grpSpPr>
              <p:sp>
                <p:nvSpPr>
                  <p:cNvPr id="48" name="矩形 47">
                    <a:extLst>
                      <a:ext uri="{FF2B5EF4-FFF2-40B4-BE49-F238E27FC236}">
                        <a16:creationId xmlns:a16="http://schemas.microsoft.com/office/drawing/2014/main" id="{B3009961-F50B-AFE6-AFDD-C3AC096560A5}"/>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57AAF9A8-1780-8D19-B7C6-64FD5DB454F7}"/>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𝐷</m:t>
                                  </m:r>
                                </m:e>
                                <m:sub>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34" name="文本框 333">
                        <a:extLst>
                          <a:ext uri="{FF2B5EF4-FFF2-40B4-BE49-F238E27FC236}">
                            <a16:creationId xmlns:a16="http://schemas.microsoft.com/office/drawing/2014/main" id="{6FA936ED-C398-48F6-927F-418298AF55BF}"/>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4"/>
                        <a:stretch>
                          <a:fillRect/>
                        </a:stretch>
                      </a:blipFill>
                    </p:spPr>
                    <p:txBody>
                      <a:bodyPr/>
                      <a:lstStyle/>
                      <a:p>
                        <a:r>
                          <a:rPr lang="zh-CN" altLang="en-US">
                            <a:noFill/>
                          </a:rPr>
                          <a:t> </a:t>
                        </a:r>
                      </a:p>
                    </p:txBody>
                  </p:sp>
                </mc:Fallback>
              </mc:AlternateContent>
            </p:grpSp>
            <p:grpSp>
              <p:nvGrpSpPr>
                <p:cNvPr id="50" name="组合 49">
                  <a:extLst>
                    <a:ext uri="{FF2B5EF4-FFF2-40B4-BE49-F238E27FC236}">
                      <a16:creationId xmlns:a16="http://schemas.microsoft.com/office/drawing/2014/main" id="{80241C61-F401-16B4-C093-BB95E1E40CE3}"/>
                    </a:ext>
                  </a:extLst>
                </p:cNvPr>
                <p:cNvGrpSpPr/>
                <p:nvPr/>
              </p:nvGrpSpPr>
              <p:grpSpPr>
                <a:xfrm>
                  <a:off x="8731412" y="3634105"/>
                  <a:ext cx="573933" cy="270843"/>
                  <a:chOff x="6512071" y="3696687"/>
                  <a:chExt cx="573933" cy="270843"/>
                </a:xfrm>
              </p:grpSpPr>
              <p:sp>
                <p:nvSpPr>
                  <p:cNvPr id="51" name="矩形 50">
                    <a:extLst>
                      <a:ext uri="{FF2B5EF4-FFF2-40B4-BE49-F238E27FC236}">
                        <a16:creationId xmlns:a16="http://schemas.microsoft.com/office/drawing/2014/main" id="{895365D4-709C-6C6B-6FCE-F6D39BE8FE95}"/>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85A83D9E-5F97-368E-8BBB-6DF7511F86EE}"/>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𝐷</m:t>
                                  </m:r>
                                </m:e>
                                <m:sub>
                                  <m:r>
                                    <a:rPr lang="en-US" altLang="zh-CN" sz="1160" b="0" i="1" smtClean="0">
                                      <a:latin typeface="Cambria Math" panose="02040503050406030204" pitchFamily="18" charset="0"/>
                                      <a:cs typeface="Times New Roman" panose="02020603050405020304" pitchFamily="18" charset="0"/>
                                    </a:rPr>
                                    <m:t>𝑛</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37" name="文本框 336">
                        <a:extLst>
                          <a:ext uri="{FF2B5EF4-FFF2-40B4-BE49-F238E27FC236}">
                            <a16:creationId xmlns:a16="http://schemas.microsoft.com/office/drawing/2014/main" id="{EC4DB7C0-328E-49C3-A485-A0A574B2FA49}"/>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5"/>
                        <a:stretch>
                          <a:fillRect/>
                        </a:stretch>
                      </a:blipFill>
                    </p:spPr>
                    <p:txBody>
                      <a:bodyPr/>
                      <a:lstStyle/>
                      <a:p>
                        <a:r>
                          <a:rPr lang="zh-CN" altLang="en-US">
                            <a:noFill/>
                          </a:rPr>
                          <a:t> </a:t>
                        </a:r>
                      </a:p>
                    </p:txBody>
                  </p:sp>
                </mc:Fallback>
              </mc:AlternateContent>
            </p:grpSp>
            <p:sp>
              <p:nvSpPr>
                <p:cNvPr id="53" name="箭头: 右 52">
                  <a:extLst>
                    <a:ext uri="{FF2B5EF4-FFF2-40B4-BE49-F238E27FC236}">
                      <a16:creationId xmlns:a16="http://schemas.microsoft.com/office/drawing/2014/main" id="{D9DC0234-274B-8380-D603-C79D0E851F38}"/>
                    </a:ext>
                  </a:extLst>
                </p:cNvPr>
                <p:cNvSpPr/>
                <p:nvPr/>
              </p:nvSpPr>
              <p:spPr>
                <a:xfrm>
                  <a:off x="8078083" y="3710195"/>
                  <a:ext cx="185398" cy="115544"/>
                </a:xfrm>
                <a:prstGeom prst="rightArrow">
                  <a:avLst>
                    <a:gd name="adj1" fmla="val 50000"/>
                    <a:gd name="adj2" fmla="val 653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54" name="文本框 53">
                  <a:extLst>
                    <a:ext uri="{FF2B5EF4-FFF2-40B4-BE49-F238E27FC236}">
                      <a16:creationId xmlns:a16="http://schemas.microsoft.com/office/drawing/2014/main" id="{1E0B42E2-76F4-6272-A25B-A12A0B1AA25F}"/>
                    </a:ext>
                  </a:extLst>
                </p:cNvPr>
                <p:cNvSpPr txBox="1"/>
                <p:nvPr/>
              </p:nvSpPr>
              <p:spPr>
                <a:xfrm>
                  <a:off x="7433978" y="3545279"/>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1288F956-C213-62FA-E3C0-00F3442B74F1}"/>
                    </a:ext>
                  </a:extLst>
                </p:cNvPr>
                <p:cNvSpPr txBox="1"/>
                <p:nvPr/>
              </p:nvSpPr>
              <p:spPr>
                <a:xfrm>
                  <a:off x="8559538" y="3552316"/>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sp>
              <p:nvSpPr>
                <p:cNvPr id="56" name="箭头: 右 55">
                  <a:extLst>
                    <a:ext uri="{FF2B5EF4-FFF2-40B4-BE49-F238E27FC236}">
                      <a16:creationId xmlns:a16="http://schemas.microsoft.com/office/drawing/2014/main" id="{FFF877FD-8C7D-25A9-A899-FADC563E76BD}"/>
                    </a:ext>
                  </a:extLst>
                </p:cNvPr>
                <p:cNvSpPr/>
                <p:nvPr/>
              </p:nvSpPr>
              <p:spPr>
                <a:xfrm>
                  <a:off x="9216376" y="3698218"/>
                  <a:ext cx="372479" cy="115544"/>
                </a:xfrm>
                <a:prstGeom prst="rightArrow">
                  <a:avLst>
                    <a:gd name="adj1" fmla="val 50000"/>
                    <a:gd name="adj2" fmla="val 8458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grpSp>
              <p:nvGrpSpPr>
                <p:cNvPr id="58" name="组合 57">
                  <a:extLst>
                    <a:ext uri="{FF2B5EF4-FFF2-40B4-BE49-F238E27FC236}">
                      <a16:creationId xmlns:a16="http://schemas.microsoft.com/office/drawing/2014/main" id="{CCB6B99B-A7A9-23D7-8581-F48B682E5A04}"/>
                    </a:ext>
                  </a:extLst>
                </p:cNvPr>
                <p:cNvGrpSpPr/>
                <p:nvPr/>
              </p:nvGrpSpPr>
              <p:grpSpPr>
                <a:xfrm>
                  <a:off x="7073914" y="4209957"/>
                  <a:ext cx="573933" cy="270843"/>
                  <a:chOff x="6512071" y="3696687"/>
                  <a:chExt cx="573933" cy="270843"/>
                </a:xfrm>
              </p:grpSpPr>
              <p:sp>
                <p:nvSpPr>
                  <p:cNvPr id="62" name="矩形 61">
                    <a:extLst>
                      <a:ext uri="{FF2B5EF4-FFF2-40B4-BE49-F238E27FC236}">
                        <a16:creationId xmlns:a16="http://schemas.microsoft.com/office/drawing/2014/main" id="{1A7F4BB2-CFEA-E5D4-20DE-AAA7D6BCCD4B}"/>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1D1A50C3-7771-D03C-98D2-87B5BEE50B22}"/>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1</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51" name="文本框 350">
                        <a:extLst>
                          <a:ext uri="{FF2B5EF4-FFF2-40B4-BE49-F238E27FC236}">
                            <a16:creationId xmlns:a16="http://schemas.microsoft.com/office/drawing/2014/main" id="{01281B5F-5C0A-4BF0-983E-0325B24599D5}"/>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2"/>
                        <a:stretch>
                          <a:fillRect/>
                        </a:stretch>
                      </a:blipFill>
                    </p:spPr>
                    <p:txBody>
                      <a:bodyPr/>
                      <a:lstStyle/>
                      <a:p>
                        <a:r>
                          <a:rPr lang="zh-CN" altLang="en-US">
                            <a:noFill/>
                          </a:rPr>
                          <a:t> </a:t>
                        </a:r>
                      </a:p>
                    </p:txBody>
                  </p:sp>
                </mc:Fallback>
              </mc:AlternateContent>
            </p:grpSp>
            <p:grpSp>
              <p:nvGrpSpPr>
                <p:cNvPr id="1024" name="组合 1023">
                  <a:extLst>
                    <a:ext uri="{FF2B5EF4-FFF2-40B4-BE49-F238E27FC236}">
                      <a16:creationId xmlns:a16="http://schemas.microsoft.com/office/drawing/2014/main" id="{9CC3E5A8-1F69-5755-1948-8E89EC2270EB}"/>
                    </a:ext>
                  </a:extLst>
                </p:cNvPr>
                <p:cNvGrpSpPr/>
                <p:nvPr/>
              </p:nvGrpSpPr>
              <p:grpSpPr>
                <a:xfrm>
                  <a:off x="7635710" y="4205596"/>
                  <a:ext cx="573933" cy="270843"/>
                  <a:chOff x="6512071" y="3696687"/>
                  <a:chExt cx="573933" cy="270843"/>
                </a:xfrm>
              </p:grpSpPr>
              <p:sp>
                <p:nvSpPr>
                  <p:cNvPr id="1025" name="矩形 1024">
                    <a:extLst>
                      <a:ext uri="{FF2B5EF4-FFF2-40B4-BE49-F238E27FC236}">
                        <a16:creationId xmlns:a16="http://schemas.microsoft.com/office/drawing/2014/main" id="{8BDB7749-D7F6-E7B8-0949-C0D959B79FBA}"/>
                      </a:ext>
                    </a:extLst>
                  </p:cNvPr>
                  <p:cNvSpPr/>
                  <p:nvPr/>
                </p:nvSpPr>
                <p:spPr>
                  <a:xfrm>
                    <a:off x="6612798" y="3711864"/>
                    <a:ext cx="372480" cy="236628"/>
                  </a:xfrm>
                  <a:prstGeom prst="rect">
                    <a:avLst/>
                  </a:prstGeom>
                  <a:solidFill>
                    <a:schemeClr val="accent4">
                      <a:lumMod val="60000"/>
                      <a:lumOff val="40000"/>
                    </a:schemeClr>
                  </a:solidFill>
                  <a:ln>
                    <a:noFill/>
                  </a:ln>
                  <a:scene3d>
                    <a:camera prst="obliqueTopRight"/>
                    <a:lightRig rig="soft" dir="t"/>
                  </a:scene3d>
                  <a:sp3d extrusionH="520700" contourW="12700"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a:p>
                </p:txBody>
              </p:sp>
              <mc:AlternateContent xmlns:mc="http://schemas.openxmlformats.org/markup-compatibility/2006" xmlns:a14="http://schemas.microsoft.com/office/drawing/2010/main">
                <mc:Choice Requires="a14">
                  <p:sp>
                    <p:nvSpPr>
                      <p:cNvPr id="1026" name="文本框 1025">
                        <a:extLst>
                          <a:ext uri="{FF2B5EF4-FFF2-40B4-BE49-F238E27FC236}">
                            <a16:creationId xmlns:a16="http://schemas.microsoft.com/office/drawing/2014/main" id="{61EC9D03-6B8E-F740-B81B-FCBE06FBAF3D}"/>
                          </a:ext>
                        </a:extLst>
                      </p:cNvPr>
                      <p:cNvSpPr txBox="1"/>
                      <p:nvPr/>
                    </p:nvSpPr>
                    <p:spPr>
                      <a:xfrm>
                        <a:off x="6512071" y="3696687"/>
                        <a:ext cx="573933" cy="270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160" b="0" i="1" smtClean="0">
                                  <a:latin typeface="Cambria Math" panose="02040503050406030204" pitchFamily="18" charset="0"/>
                                  <a:cs typeface="Times New Roman" panose="02020603050405020304" pitchFamily="18" charset="0"/>
                                </a:rPr>
                                <m:t>𝑆𝐷</m:t>
                              </m:r>
                              <m:sSub>
                                <m:sSubPr>
                                  <m:ctrlPr>
                                    <a:rPr lang="en-US" altLang="zh-CN" sz="1160" b="0" i="1" smtClean="0">
                                      <a:latin typeface="Cambria Math" panose="02040503050406030204" pitchFamily="18" charset="0"/>
                                      <a:cs typeface="Times New Roman" panose="02020603050405020304" pitchFamily="18" charset="0"/>
                                    </a:rPr>
                                  </m:ctrlPr>
                                </m:sSubPr>
                                <m:e>
                                  <m:r>
                                    <a:rPr lang="en-US" altLang="zh-CN" sz="1160" b="0" i="1" smtClean="0">
                                      <a:latin typeface="Cambria Math" panose="02040503050406030204" pitchFamily="18" charset="0"/>
                                      <a:cs typeface="Times New Roman" panose="02020603050405020304" pitchFamily="18" charset="0"/>
                                    </a:rPr>
                                    <m:t>𝐸</m:t>
                                  </m:r>
                                </m:e>
                                <m:sub>
                                  <m:r>
                                    <a:rPr lang="en-US" altLang="zh-CN" sz="1160" b="0" i="1" smtClean="0">
                                      <a:latin typeface="Cambria Math" panose="02040503050406030204" pitchFamily="18" charset="0"/>
                                      <a:cs typeface="Times New Roman" panose="02020603050405020304" pitchFamily="18" charset="0"/>
                                    </a:rPr>
                                    <m:t>𝑡</m:t>
                                  </m:r>
                                </m:sub>
                              </m:sSub>
                            </m:oMath>
                          </m:oMathPara>
                        </a14:m>
                        <a:endParaRPr lang="zh-CN" altLang="en-US" sz="1160" dirty="0">
                          <a:latin typeface="Times New Roman" panose="02020603050405020304" pitchFamily="18" charset="0"/>
                          <a:cs typeface="Times New Roman" panose="02020603050405020304" pitchFamily="18" charset="0"/>
                        </a:endParaRPr>
                      </a:p>
                    </p:txBody>
                  </p:sp>
                </mc:Choice>
                <mc:Fallback xmlns="">
                  <p:sp>
                    <p:nvSpPr>
                      <p:cNvPr id="354" name="文本框 353">
                        <a:extLst>
                          <a:ext uri="{FF2B5EF4-FFF2-40B4-BE49-F238E27FC236}">
                            <a16:creationId xmlns:a16="http://schemas.microsoft.com/office/drawing/2014/main" id="{0F61E11D-32B0-48B6-93B3-89A935CA439C}"/>
                          </a:ext>
                        </a:extLst>
                      </p:cNvPr>
                      <p:cNvSpPr txBox="1">
                        <a:spLocks noRot="1" noChangeAspect="1" noMove="1" noResize="1" noEditPoints="1" noAdjustHandles="1" noChangeArrowheads="1" noChangeShapeType="1" noTextEdit="1"/>
                      </p:cNvSpPr>
                      <p:nvPr/>
                    </p:nvSpPr>
                    <p:spPr>
                      <a:xfrm>
                        <a:off x="6512071" y="3696687"/>
                        <a:ext cx="573933" cy="270843"/>
                      </a:xfrm>
                      <a:prstGeom prst="rect">
                        <a:avLst/>
                      </a:prstGeom>
                      <a:blipFill>
                        <a:blip r:embed="rId36"/>
                        <a:stretch>
                          <a:fillRect/>
                        </a:stretch>
                      </a:blipFill>
                    </p:spPr>
                    <p:txBody>
                      <a:bodyPr/>
                      <a:lstStyle/>
                      <a:p>
                        <a:r>
                          <a:rPr lang="zh-CN" altLang="en-US">
                            <a:noFill/>
                          </a:rPr>
                          <a:t> </a:t>
                        </a:r>
                      </a:p>
                    </p:txBody>
                  </p:sp>
                </mc:Fallback>
              </mc:AlternateContent>
            </p:grpSp>
            <p:sp>
              <p:nvSpPr>
                <p:cNvPr id="1027" name="文本框 1026">
                  <a:extLst>
                    <a:ext uri="{FF2B5EF4-FFF2-40B4-BE49-F238E27FC236}">
                      <a16:creationId xmlns:a16="http://schemas.microsoft.com/office/drawing/2014/main" id="{EE361E19-357A-A53E-D06A-405014CB7AD7}"/>
                    </a:ext>
                  </a:extLst>
                </p:cNvPr>
                <p:cNvSpPr txBox="1"/>
                <p:nvPr/>
              </p:nvSpPr>
              <p:spPr>
                <a:xfrm>
                  <a:off x="7458693" y="4116399"/>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cxnSp>
              <p:nvCxnSpPr>
                <p:cNvPr id="1028" name="直接箭头连接符 1027">
                  <a:extLst>
                    <a:ext uri="{FF2B5EF4-FFF2-40B4-BE49-F238E27FC236}">
                      <a16:creationId xmlns:a16="http://schemas.microsoft.com/office/drawing/2014/main" id="{A94552A0-C9CC-CF8C-B363-69563EEA635D}"/>
                    </a:ext>
                  </a:extLst>
                </p:cNvPr>
                <p:cNvCxnSpPr>
                  <a:cxnSpLocks/>
                  <a:stCxn id="1032" idx="3"/>
                </p:cNvCxnSpPr>
                <p:nvPr/>
              </p:nvCxnSpPr>
              <p:spPr>
                <a:xfrm flipH="1" flipV="1">
                  <a:off x="8509283" y="3890162"/>
                  <a:ext cx="4564" cy="270282"/>
                </a:xfrm>
                <a:prstGeom prst="straightConnector1">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9" name="直接箭头连接符 1028">
                  <a:extLst>
                    <a:ext uri="{FF2B5EF4-FFF2-40B4-BE49-F238E27FC236}">
                      <a16:creationId xmlns:a16="http://schemas.microsoft.com/office/drawing/2014/main" id="{6DA86406-60D6-3B01-A6AF-491614D375BC}"/>
                    </a:ext>
                  </a:extLst>
                </p:cNvPr>
                <p:cNvCxnSpPr>
                  <a:cxnSpLocks/>
                </p:cNvCxnSpPr>
                <p:nvPr/>
              </p:nvCxnSpPr>
              <p:spPr>
                <a:xfrm>
                  <a:off x="6638668" y="3895224"/>
                  <a:ext cx="0" cy="2857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31" name="直接箭头连接符 1030">
                  <a:extLst>
                    <a:ext uri="{FF2B5EF4-FFF2-40B4-BE49-F238E27FC236}">
                      <a16:creationId xmlns:a16="http://schemas.microsoft.com/office/drawing/2014/main" id="{EFE87BFF-5096-4977-B9DD-CC7D7CDA8C84}"/>
                    </a:ext>
                  </a:extLst>
                </p:cNvPr>
                <p:cNvCxnSpPr>
                  <a:cxnSpLocks/>
                </p:cNvCxnSpPr>
                <p:nvPr/>
              </p:nvCxnSpPr>
              <p:spPr>
                <a:xfrm flipV="1">
                  <a:off x="6638668" y="4332947"/>
                  <a:ext cx="0" cy="1430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32" name="梯形 1031">
                  <a:extLst>
                    <a:ext uri="{FF2B5EF4-FFF2-40B4-BE49-F238E27FC236}">
                      <a16:creationId xmlns:a16="http://schemas.microsoft.com/office/drawing/2014/main" id="{17C129FC-00A6-10A4-3408-642F208C5079}"/>
                    </a:ext>
                  </a:extLst>
                </p:cNvPr>
                <p:cNvSpPr/>
                <p:nvPr/>
              </p:nvSpPr>
              <p:spPr>
                <a:xfrm rot="16200000">
                  <a:off x="8354268" y="4154832"/>
                  <a:ext cx="319157" cy="264305"/>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033" name="箭头: 右 1032">
                  <a:extLst>
                    <a:ext uri="{FF2B5EF4-FFF2-40B4-BE49-F238E27FC236}">
                      <a16:creationId xmlns:a16="http://schemas.microsoft.com/office/drawing/2014/main" id="{5DCB2C92-66B4-5BD9-9B8E-4677F5688779}"/>
                    </a:ext>
                  </a:extLst>
                </p:cNvPr>
                <p:cNvSpPr/>
                <p:nvPr/>
              </p:nvSpPr>
              <p:spPr>
                <a:xfrm>
                  <a:off x="8112862" y="4215409"/>
                  <a:ext cx="268832" cy="115544"/>
                </a:xfrm>
                <a:prstGeom prst="rightArrow">
                  <a:avLst>
                    <a:gd name="adj1" fmla="val 50000"/>
                    <a:gd name="adj2" fmla="val 653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034" name="梯形 1033">
                  <a:extLst>
                    <a:ext uri="{FF2B5EF4-FFF2-40B4-BE49-F238E27FC236}">
                      <a16:creationId xmlns:a16="http://schemas.microsoft.com/office/drawing/2014/main" id="{F44947A7-F152-2005-7FCA-0A515C277B97}"/>
                    </a:ext>
                  </a:extLst>
                </p:cNvPr>
                <p:cNvSpPr/>
                <p:nvPr/>
              </p:nvSpPr>
              <p:spPr>
                <a:xfrm rot="16200000">
                  <a:off x="8885716" y="4171104"/>
                  <a:ext cx="319157" cy="264305"/>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92" dirty="0"/>
                </a:p>
              </p:txBody>
            </p:sp>
            <p:sp>
              <p:nvSpPr>
                <p:cNvPr id="1035" name="文本框 1034">
                  <a:extLst>
                    <a:ext uri="{FF2B5EF4-FFF2-40B4-BE49-F238E27FC236}">
                      <a16:creationId xmlns:a16="http://schemas.microsoft.com/office/drawing/2014/main" id="{8D0BB1A7-4070-4623-C04F-56C8AA7E5142}"/>
                    </a:ext>
                  </a:extLst>
                </p:cNvPr>
                <p:cNvSpPr txBox="1"/>
                <p:nvPr/>
              </p:nvSpPr>
              <p:spPr>
                <a:xfrm>
                  <a:off x="8591486" y="4071814"/>
                  <a:ext cx="364203" cy="307777"/>
                </a:xfrm>
                <a:prstGeom prst="rect">
                  <a:avLst/>
                </a:prstGeom>
                <a:noFill/>
              </p:spPr>
              <p:txBody>
                <a:bodyPr wrap="none" rtlCol="0">
                  <a:spAutoFit/>
                </a:bodyPr>
                <a:lstStyle/>
                <a:p>
                  <a:pPr algn="ctr"/>
                  <a:r>
                    <a:rPr lang="en-US" altLang="zh-CN" sz="1400" b="1" dirty="0">
                      <a:latin typeface="Times New Roman" panose="02020603050405020304" pitchFamily="18" charset="0"/>
                      <a:cs typeface="Times New Roman" panose="02020603050405020304" pitchFamily="18" charset="0"/>
                    </a:rPr>
                    <a:t>…</a:t>
                  </a:r>
                  <a:endParaRPr lang="zh-CN" altLang="en-US" sz="1400" b="1" dirty="0">
                    <a:latin typeface="Times New Roman" panose="02020603050405020304" pitchFamily="18" charset="0"/>
                    <a:cs typeface="Times New Roman" panose="02020603050405020304" pitchFamily="18" charset="0"/>
                  </a:endParaRPr>
                </a:p>
              </p:txBody>
            </p:sp>
            <p:cxnSp>
              <p:nvCxnSpPr>
                <p:cNvPr id="1036" name="直接箭头连接符 1035">
                  <a:extLst>
                    <a:ext uri="{FF2B5EF4-FFF2-40B4-BE49-F238E27FC236}">
                      <a16:creationId xmlns:a16="http://schemas.microsoft.com/office/drawing/2014/main" id="{54755E9F-9546-B876-A63D-668BD0ED03CC}"/>
                    </a:ext>
                  </a:extLst>
                </p:cNvPr>
                <p:cNvCxnSpPr>
                  <a:cxnSpLocks/>
                </p:cNvCxnSpPr>
                <p:nvPr/>
              </p:nvCxnSpPr>
              <p:spPr>
                <a:xfrm flipH="1" flipV="1">
                  <a:off x="9041103" y="3890162"/>
                  <a:ext cx="4564" cy="270282"/>
                </a:xfrm>
                <a:prstGeom prst="straightConnector1">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37" name="图片 1036">
                  <a:extLst>
                    <a:ext uri="{FF2B5EF4-FFF2-40B4-BE49-F238E27FC236}">
                      <a16:creationId xmlns:a16="http://schemas.microsoft.com/office/drawing/2014/main" id="{69F5FDDB-004E-4C87-BDA3-CB6718813DF2}"/>
                    </a:ext>
                  </a:extLst>
                </p:cNvPr>
                <p:cNvPicPr>
                  <a:picLocks noChangeAspect="1"/>
                </p:cNvPicPr>
                <p:nvPr/>
              </p:nvPicPr>
              <p:blipFill>
                <a:blip r:embed="rId37"/>
                <a:stretch>
                  <a:fillRect/>
                </a:stretch>
              </p:blipFill>
              <p:spPr>
                <a:xfrm>
                  <a:off x="6554298" y="4178458"/>
                  <a:ext cx="168880" cy="161843"/>
                </a:xfrm>
                <a:prstGeom prst="rect">
                  <a:avLst/>
                </a:prstGeom>
              </p:spPr>
            </p:pic>
          </p:grpSp>
          <p:pic>
            <p:nvPicPr>
              <p:cNvPr id="1077" name="图片 1076">
                <a:extLst>
                  <a:ext uri="{FF2B5EF4-FFF2-40B4-BE49-F238E27FC236}">
                    <a16:creationId xmlns:a16="http://schemas.microsoft.com/office/drawing/2014/main" id="{2EFAFDF0-64A9-DCC0-9DC4-C854C5CD9927}"/>
                  </a:ext>
                </a:extLst>
              </p:cNvPr>
              <p:cNvPicPr>
                <a:picLocks noChangeAspect="1"/>
              </p:cNvPicPr>
              <p:nvPr/>
            </p:nvPicPr>
            <p:blipFill rotWithShape="1">
              <a:blip r:embed="rId38">
                <a:extLst>
                  <a:ext uri="{28A0092B-C50C-407E-A947-70E740481C1C}">
                    <a14:useLocalDpi xmlns:a14="http://schemas.microsoft.com/office/drawing/2010/main" val="0"/>
                  </a:ext>
                </a:extLst>
              </a:blip>
              <a:srcRect l="12088" t="9443" r="8343" b="15628"/>
              <a:stretch/>
            </p:blipFill>
            <p:spPr>
              <a:xfrm>
                <a:off x="5794785" y="2871101"/>
                <a:ext cx="1000656" cy="708432"/>
              </a:xfrm>
              <a:prstGeom prst="rect">
                <a:avLst/>
              </a:prstGeom>
            </p:spPr>
          </p:pic>
        </p:grpSp>
        <p:sp>
          <p:nvSpPr>
            <p:cNvPr id="1079" name="文本框 1078">
              <a:extLst>
                <a:ext uri="{FF2B5EF4-FFF2-40B4-BE49-F238E27FC236}">
                  <a16:creationId xmlns:a16="http://schemas.microsoft.com/office/drawing/2014/main" id="{1E2554D8-F1CB-BCCD-8EC6-E1D11309207D}"/>
                </a:ext>
              </a:extLst>
            </p:cNvPr>
            <p:cNvSpPr txBox="1"/>
            <p:nvPr/>
          </p:nvSpPr>
          <p:spPr>
            <a:xfrm>
              <a:off x="7856016" y="3861022"/>
              <a:ext cx="1080030" cy="307777"/>
            </a:xfrm>
            <a:prstGeom prst="rect">
              <a:avLst/>
            </a:prstGeom>
            <a:noFill/>
          </p:spPr>
          <p:txBody>
            <a:bodyPr wrap="square" rtlCol="0">
              <a:spAutoFit/>
            </a:bodyPr>
            <a:lstStyle/>
            <a:p>
              <a:r>
                <a:rPr lang="en-US" altLang="zh-CN" sz="1400" dirty="0"/>
                <a:t>Sketch</a:t>
              </a:r>
              <a:endParaRPr lang="zh-CN" altLang="en-US" sz="1400" dirty="0"/>
            </a:p>
          </p:txBody>
        </p:sp>
      </p:grpSp>
    </p:spTree>
    <p:extLst>
      <p:ext uri="{BB962C8B-B14F-4D97-AF65-F5344CB8AC3E}">
        <p14:creationId xmlns:p14="http://schemas.microsoft.com/office/powerpoint/2010/main" val="116569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226060" y="736600"/>
            <a:ext cx="12530455" cy="0"/>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pic>
        <p:nvPicPr>
          <p:cNvPr id="35" name="图片 35" descr="A03-制图规范"/>
          <p:cNvPicPr>
            <a:picLocks noChangeAspect="1" noChangeArrowheads="1"/>
          </p:cNvPicPr>
          <p:nvPr/>
        </p:nvPicPr>
        <p:blipFill>
          <a:blip r:embed="rId3" cstate="print">
            <a:extLst>
              <a:ext uri="{28A0092B-C50C-407E-A947-70E740481C1C}">
                <a14:useLocalDpi xmlns:a14="http://schemas.microsoft.com/office/drawing/2010/main" val="0"/>
              </a:ext>
            </a:extLst>
          </a:blip>
          <a:srcRect l="38078" t="20396" r="35902" b="60610"/>
          <a:stretch>
            <a:fillRect/>
          </a:stretch>
        </p:blipFill>
        <p:spPr>
          <a:xfrm>
            <a:off x="188119" y="43498"/>
            <a:ext cx="609600" cy="593884"/>
          </a:xfrm>
          <a:prstGeom prst="ellipse">
            <a:avLst/>
          </a:prstGeom>
          <a:solidFill>
            <a:schemeClr val="tx1"/>
          </a:solidFill>
          <a:ln>
            <a:noFill/>
          </a:ln>
        </p:spPr>
      </p:pic>
      <p:sp>
        <p:nvSpPr>
          <p:cNvPr id="15" name="标题 1">
            <a:extLst>
              <a:ext uri="{FF2B5EF4-FFF2-40B4-BE49-F238E27FC236}">
                <a16:creationId xmlns:a16="http://schemas.microsoft.com/office/drawing/2014/main" id="{8AAA7FEC-76E8-4562-82B8-D9EA74A4ED4E}"/>
              </a:ext>
            </a:extLst>
          </p:cNvPr>
          <p:cNvSpPr>
            <a:spLocks noGrp="1"/>
          </p:cNvSpPr>
          <p:nvPr/>
        </p:nvSpPr>
        <p:spPr>
          <a:xfrm>
            <a:off x="726691" y="108722"/>
            <a:ext cx="11194707" cy="59388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Times New Roman" panose="02020603050405020304" charset="0"/>
                <a:cs typeface="Times New Roman" panose="02020603050405020304" charset="0"/>
              </a:rPr>
              <a:t>Experiments |Text Recognition Experiment</a:t>
            </a:r>
            <a:endParaRPr lang="en-US" altLang="zh-CN" sz="4400" dirty="0">
              <a:latin typeface="Times New Roman" panose="02020603050405020304" charset="0"/>
              <a:cs typeface="Times New Roman" panose="02020603050405020304" charset="0"/>
            </a:endParaRPr>
          </a:p>
        </p:txBody>
      </p:sp>
      <p:pic>
        <p:nvPicPr>
          <p:cNvPr id="33" name="图片 32">
            <a:extLst>
              <a:ext uri="{FF2B5EF4-FFF2-40B4-BE49-F238E27FC236}">
                <a16:creationId xmlns:a16="http://schemas.microsoft.com/office/drawing/2014/main" id="{8F5B494F-B6D6-D76D-A945-363507AC6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215" y="76647"/>
            <a:ext cx="1270065" cy="584230"/>
          </a:xfrm>
          <a:prstGeom prst="rect">
            <a:avLst/>
          </a:prstGeom>
        </p:spPr>
      </p:pic>
      <p:grpSp>
        <p:nvGrpSpPr>
          <p:cNvPr id="34" name="组合 33">
            <a:extLst>
              <a:ext uri="{FF2B5EF4-FFF2-40B4-BE49-F238E27FC236}">
                <a16:creationId xmlns:a16="http://schemas.microsoft.com/office/drawing/2014/main" id="{CABF9917-F52B-73AE-A8AF-73AE1F4A933C}"/>
              </a:ext>
            </a:extLst>
          </p:cNvPr>
          <p:cNvGrpSpPr/>
          <p:nvPr/>
        </p:nvGrpSpPr>
        <p:grpSpPr>
          <a:xfrm>
            <a:off x="6765995" y="1833880"/>
            <a:ext cx="5155403" cy="3190240"/>
            <a:chOff x="-34939563" y="1599775"/>
            <a:chExt cx="24902224" cy="14132761"/>
          </a:xfrm>
        </p:grpSpPr>
        <p:sp>
          <p:nvSpPr>
            <p:cNvPr id="36" name="矩形 35">
              <a:extLst>
                <a:ext uri="{FF2B5EF4-FFF2-40B4-BE49-F238E27FC236}">
                  <a16:creationId xmlns:a16="http://schemas.microsoft.com/office/drawing/2014/main" id="{2DBFE0A4-2325-3D0D-7838-69D66BF1A47A}"/>
                </a:ext>
              </a:extLst>
            </p:cNvPr>
            <p:cNvSpPr/>
            <p:nvPr/>
          </p:nvSpPr>
          <p:spPr>
            <a:xfrm>
              <a:off x="-34939563" y="11333566"/>
              <a:ext cx="5790955" cy="4398970"/>
            </a:xfrm>
            <a:prstGeom prst="rect">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5D89E37C-658A-0432-FA26-0EAD3C111BFC}"/>
                </a:ext>
              </a:extLst>
            </p:cNvPr>
            <p:cNvSpPr/>
            <p:nvPr/>
          </p:nvSpPr>
          <p:spPr>
            <a:xfrm>
              <a:off x="-28616342" y="11333566"/>
              <a:ext cx="5790955" cy="4398970"/>
            </a:xfrm>
            <a:prstGeom prst="rect">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5FB131D3-835E-2E90-047E-A266C08B1638}"/>
                </a:ext>
              </a:extLst>
            </p:cNvPr>
            <p:cNvSpPr/>
            <p:nvPr/>
          </p:nvSpPr>
          <p:spPr>
            <a:xfrm>
              <a:off x="-22095689" y="11333566"/>
              <a:ext cx="5790955" cy="4398970"/>
            </a:xfrm>
            <a:prstGeom prst="rect">
              <a:avLst/>
            </a:prstGeom>
            <a:blipFill>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a:extLst>
                <a:ext uri="{FF2B5EF4-FFF2-40B4-BE49-F238E27FC236}">
                  <a16:creationId xmlns:a16="http://schemas.microsoft.com/office/drawing/2014/main" id="{421DC6DD-0EB0-B455-27F2-5E4014B995B6}"/>
                </a:ext>
              </a:extLst>
            </p:cNvPr>
            <p:cNvSpPr/>
            <p:nvPr/>
          </p:nvSpPr>
          <p:spPr>
            <a:xfrm>
              <a:off x="-15828294" y="11333566"/>
              <a:ext cx="5790955" cy="4398970"/>
            </a:xfrm>
            <a:prstGeom prst="rect">
              <a:avLst/>
            </a:prstGeom>
            <a:blipFill>
              <a:blip r:embed="rId8"/>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a:extLst>
                <a:ext uri="{FF2B5EF4-FFF2-40B4-BE49-F238E27FC236}">
                  <a16:creationId xmlns:a16="http://schemas.microsoft.com/office/drawing/2014/main" id="{842777FB-0AD1-B0E6-CA9A-9E61D65E2FBB}"/>
                </a:ext>
              </a:extLst>
            </p:cNvPr>
            <p:cNvSpPr/>
            <p:nvPr/>
          </p:nvSpPr>
          <p:spPr>
            <a:xfrm>
              <a:off x="-34909155" y="6466670"/>
              <a:ext cx="5790955" cy="4398970"/>
            </a:xfrm>
            <a:prstGeom prst="rect">
              <a:avLst/>
            </a:prstGeom>
            <a:blipFill>
              <a:blip r:embed="rId9"/>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7C9CF47C-8647-EB0B-EA89-2241634F6044}"/>
                </a:ext>
              </a:extLst>
            </p:cNvPr>
            <p:cNvSpPr/>
            <p:nvPr/>
          </p:nvSpPr>
          <p:spPr>
            <a:xfrm>
              <a:off x="-28569808" y="6466670"/>
              <a:ext cx="5790955" cy="4398970"/>
            </a:xfrm>
            <a:prstGeom prst="rect">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54637D9C-F129-280F-E6F4-922003578B3B}"/>
                </a:ext>
              </a:extLst>
            </p:cNvPr>
            <p:cNvSpPr/>
            <p:nvPr/>
          </p:nvSpPr>
          <p:spPr>
            <a:xfrm>
              <a:off x="-22095689" y="6466670"/>
              <a:ext cx="5790955" cy="4398970"/>
            </a:xfrm>
            <a:prstGeom prst="rect">
              <a:avLst/>
            </a:prstGeom>
            <a:blipFill>
              <a:blip r:embed="rId11"/>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a:extLst>
                <a:ext uri="{FF2B5EF4-FFF2-40B4-BE49-F238E27FC236}">
                  <a16:creationId xmlns:a16="http://schemas.microsoft.com/office/drawing/2014/main" id="{6F661ECF-3DC7-E7FF-9976-F1A7470C1119}"/>
                </a:ext>
              </a:extLst>
            </p:cNvPr>
            <p:cNvSpPr/>
            <p:nvPr/>
          </p:nvSpPr>
          <p:spPr>
            <a:xfrm>
              <a:off x="-15828294" y="6466670"/>
              <a:ext cx="5790955" cy="4398970"/>
            </a:xfrm>
            <a:prstGeom prst="rect">
              <a:avLst/>
            </a:prstGeom>
            <a:blipFill>
              <a:blip r:embed="rId1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a:extLst>
                <a:ext uri="{FF2B5EF4-FFF2-40B4-BE49-F238E27FC236}">
                  <a16:creationId xmlns:a16="http://schemas.microsoft.com/office/drawing/2014/main" id="{4030FB53-3A61-3ADC-8EF0-22B0BEBAF4FB}"/>
                </a:ext>
              </a:extLst>
            </p:cNvPr>
            <p:cNvSpPr/>
            <p:nvPr/>
          </p:nvSpPr>
          <p:spPr>
            <a:xfrm>
              <a:off x="-34895179" y="1599779"/>
              <a:ext cx="5790955" cy="4398970"/>
            </a:xfrm>
            <a:prstGeom prst="rect">
              <a:avLst/>
            </a:prstGeom>
            <a:blipFill>
              <a:blip r:embed="rId1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a:extLst>
                <a:ext uri="{FF2B5EF4-FFF2-40B4-BE49-F238E27FC236}">
                  <a16:creationId xmlns:a16="http://schemas.microsoft.com/office/drawing/2014/main" id="{DE7DAC5B-C35C-F81A-3B06-7596342FC0DF}"/>
                </a:ext>
              </a:extLst>
            </p:cNvPr>
            <p:cNvSpPr/>
            <p:nvPr/>
          </p:nvSpPr>
          <p:spPr>
            <a:xfrm>
              <a:off x="-28569808" y="1599775"/>
              <a:ext cx="5790955" cy="4398970"/>
            </a:xfrm>
            <a:prstGeom prst="rect">
              <a:avLst/>
            </a:prstGeom>
            <a:blipFill>
              <a:blip r:embed="rId1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F1057687-688E-FD8C-5E45-0C9B72824477}"/>
                </a:ext>
              </a:extLst>
            </p:cNvPr>
            <p:cNvSpPr/>
            <p:nvPr/>
          </p:nvSpPr>
          <p:spPr>
            <a:xfrm>
              <a:off x="-22095689" y="1599775"/>
              <a:ext cx="5790955" cy="4398970"/>
            </a:xfrm>
            <a:prstGeom prst="rect">
              <a:avLst/>
            </a:prstGeom>
            <a:blipFill>
              <a:blip r:embed="rId1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1E7216F3-F9D2-67ED-7699-AB76032A6CC5}"/>
                </a:ext>
              </a:extLst>
            </p:cNvPr>
            <p:cNvSpPr/>
            <p:nvPr/>
          </p:nvSpPr>
          <p:spPr>
            <a:xfrm>
              <a:off x="-15828294" y="1599775"/>
              <a:ext cx="5790955" cy="4398970"/>
            </a:xfrm>
            <a:prstGeom prst="rect">
              <a:avLst/>
            </a:prstGeom>
            <a:blipFill>
              <a:blip r:embed="rId1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5" name="图片 54">
            <a:extLst>
              <a:ext uri="{FF2B5EF4-FFF2-40B4-BE49-F238E27FC236}">
                <a16:creationId xmlns:a16="http://schemas.microsoft.com/office/drawing/2014/main" id="{E61B4787-759C-516D-E15D-8DE570ED6C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83" y="1681655"/>
            <a:ext cx="5860238" cy="3494690"/>
          </a:xfrm>
          <a:prstGeom prst="rect">
            <a:avLst/>
          </a:prstGeom>
        </p:spPr>
      </p:pic>
      <p:sp>
        <p:nvSpPr>
          <p:cNvPr id="23" name="文本框 22">
            <a:extLst>
              <a:ext uri="{FF2B5EF4-FFF2-40B4-BE49-F238E27FC236}">
                <a16:creationId xmlns:a16="http://schemas.microsoft.com/office/drawing/2014/main" id="{539DE247-CD86-4206-A719-8CD65A6119ED}"/>
              </a:ext>
            </a:extLst>
          </p:cNvPr>
          <p:cNvSpPr txBox="1"/>
          <p:nvPr/>
        </p:nvSpPr>
        <p:spPr>
          <a:xfrm>
            <a:off x="1884381" y="5409136"/>
            <a:ext cx="8423238" cy="369332"/>
          </a:xfrm>
          <a:prstGeom prst="rect">
            <a:avLst/>
          </a:prstGeom>
          <a:noFill/>
        </p:spPr>
        <p:txBody>
          <a:bodyPr wrap="square">
            <a:spAutoFit/>
          </a:bodyPr>
          <a:lstStyle/>
          <a:p>
            <a:pPr algn="ctr"/>
            <a:r>
              <a:rPr lang="en-US" altLang="zh-CN" sz="1800">
                <a:solidFill>
                  <a:srgbClr val="000000"/>
                </a:solidFill>
                <a:effectLst/>
                <a:latin typeface="Times New Roman" panose="02020603050405020304" pitchFamily="18" charset="0"/>
                <a:cs typeface="Times New Roman" panose="02020603050405020304" pitchFamily="18" charset="0"/>
              </a:rPr>
              <a:t>Figure 5: Different Handwritings of GestureTeach (Right) and others (Left) [</a:t>
            </a:r>
            <a:r>
              <a:rPr lang="en-US" altLang="zh-CN" sz="1800">
                <a:solidFill>
                  <a:srgbClr val="00A54F"/>
                </a:solidFill>
                <a:effectLst/>
                <a:latin typeface="Times New Roman" panose="02020603050405020304" pitchFamily="18" charset="0"/>
                <a:cs typeface="Times New Roman" panose="02020603050405020304" pitchFamily="18" charset="0"/>
              </a:rPr>
              <a:t>23</a:t>
            </a:r>
            <a:r>
              <a:rPr lang="en-US" altLang="zh-CN" sz="1800">
                <a:solidFill>
                  <a:srgbClr val="000000"/>
                </a:solidFill>
                <a:effectLst/>
                <a:latin typeface="Times New Roman" panose="02020603050405020304" pitchFamily="18" charset="0"/>
                <a:cs typeface="Times New Roman" panose="02020603050405020304" pitchFamily="18" charset="0"/>
              </a:rPr>
              <a:t>].</a:t>
            </a:r>
            <a:endParaRPr lang="zh-CN"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52638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5933</TotalTime>
  <Words>2182</Words>
  <Application>Microsoft Office PowerPoint</Application>
  <PresentationFormat>宽屏</PresentationFormat>
  <Paragraphs>160</Paragraphs>
  <Slides>14</Slides>
  <Notes>13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14</vt:i4>
      </vt:variant>
    </vt:vector>
  </HeadingPairs>
  <TitlesOfParts>
    <vt:vector size="28" baseType="lpstr">
      <vt:lpstr>CMMI10</vt:lpstr>
      <vt:lpstr>CMMI8</vt:lpstr>
      <vt:lpstr>CMR10</vt:lpstr>
      <vt:lpstr>CMR8</vt:lpstr>
      <vt:lpstr>CMSY8</vt:lpstr>
      <vt:lpstr>NimbusRomNo9L-Regu</vt:lpstr>
      <vt:lpstr>NimbusRomNo9L-ReguItal</vt:lpstr>
      <vt:lpstr>等线</vt:lpstr>
      <vt:lpstr>等线 Light</vt:lpstr>
      <vt:lpstr>宋体</vt:lpstr>
      <vt:lpstr>Arial</vt:lpstr>
      <vt:lpstr>Cambria Math</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 Pose Estimation Paper Reading</dc:title>
  <dc:creator>Han Bing</dc:creator>
  <cp:lastModifiedBy>刘 泓君</cp:lastModifiedBy>
  <cp:revision>486</cp:revision>
  <dcterms:created xsi:type="dcterms:W3CDTF">2021-12-16T07:38:38Z</dcterms:created>
  <dcterms:modified xsi:type="dcterms:W3CDTF">2023-05-22T01:54:10Z</dcterms:modified>
</cp:coreProperties>
</file>