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tags/tag9.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0.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1.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2.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496" r:id="rId2"/>
    <p:sldId id="426" r:id="rId3"/>
    <p:sldId id="582" r:id="rId4"/>
    <p:sldId id="611" r:id="rId5"/>
    <p:sldId id="614" r:id="rId6"/>
    <p:sldId id="615" r:id="rId7"/>
    <p:sldId id="616" r:id="rId8"/>
    <p:sldId id="583" r:id="rId9"/>
    <p:sldId id="587" r:id="rId10"/>
    <p:sldId id="617" r:id="rId11"/>
    <p:sldId id="596" r:id="rId12"/>
    <p:sldId id="597" r:id="rId13"/>
    <p:sldId id="584" r:id="rId14"/>
    <p:sldId id="618" r:id="rId15"/>
    <p:sldId id="598" r:id="rId16"/>
    <p:sldId id="610" r:id="rId17"/>
    <p:sldId id="585" r:id="rId18"/>
    <p:sldId id="589" r:id="rId19"/>
    <p:sldId id="581" r:id="rId2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9DBDB"/>
    <a:srgbClr val="7384C0"/>
    <a:srgbClr val="F9FCF7"/>
    <a:srgbClr val="E0E7E9"/>
    <a:srgbClr val="0000FF"/>
    <a:srgbClr val="4A5C3E"/>
    <a:srgbClr val="00FF00"/>
    <a:srgbClr val="035B98"/>
    <a:srgbClr val="0F3568"/>
    <a:srgbClr val="7283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浅色样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BC89EF96-8CEA-46FF-86C4-4CE0E7609802}" styleName="浅色样式 3 - 强调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D7AC3CCA-C797-4891-BE02-D94E43425B78}" styleName="中度样式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505E3EF-67EA-436B-97B2-0124C06EBD24}" styleName="中度样式 4 - 强调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69CF1AB2-1976-4502-BF36-3FF5EA218861}" styleName="中度样式 4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091" autoAdjust="0"/>
    <p:restoredTop sz="85277" autoAdjust="0"/>
  </p:normalViewPr>
  <p:slideViewPr>
    <p:cSldViewPr snapToGrid="0">
      <p:cViewPr varScale="1">
        <p:scale>
          <a:sx n="74" d="100"/>
          <a:sy n="74" d="100"/>
        </p:scale>
        <p:origin x="1234"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9D1734-EE41-4651-B8A3-4BC7A6856464}" type="datetimeFigureOut">
              <a:rPr lang="zh-CN" altLang="en-US" smtClean="0"/>
              <a:t>2023/4/29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F27741-579A-4134-84CD-7BAAA0F5403D}" type="slidenum">
              <a:rPr lang="zh-CN" altLang="en-US" smtClean="0"/>
              <a:t>‹#›</a:t>
            </a:fld>
            <a:endParaRPr lang="zh-CN" altLang="en-US"/>
          </a:p>
        </p:txBody>
      </p:sp>
    </p:spTree>
    <p:extLst>
      <p:ext uri="{BB962C8B-B14F-4D97-AF65-F5344CB8AC3E}">
        <p14:creationId xmlns:p14="http://schemas.microsoft.com/office/powerpoint/2010/main" val="23407606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Hello everyone, in this work, we propose a spatial importance guided variable-rate image compression, </a:t>
            </a:r>
            <a:r>
              <a:rPr lang="en-US" altLang="zh-CN" sz="1800" kern="100" dirty="0" err="1">
                <a:effectLst/>
                <a:latin typeface="Times New Roman" panose="02020603050405020304" pitchFamily="18" charset="0"/>
                <a:ea typeface="宋体" panose="02010600030101010101" pitchFamily="2" charset="-122"/>
                <a:cs typeface="Times New Roman" panose="02020603050405020304" pitchFamily="18" charset="0"/>
              </a:rPr>
              <a:t>SigVIC</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88F27741-579A-4134-84CD-7BAAA0F5403D}" type="slidenum">
              <a:rPr lang="zh-CN" altLang="en-US" smtClean="0"/>
              <a:t>1</a:t>
            </a:fld>
            <a:endParaRPr lang="zh-CN" altLang="en-US"/>
          </a:p>
        </p:txBody>
      </p:sp>
    </p:spTree>
    <p:extLst>
      <p:ext uri="{BB962C8B-B14F-4D97-AF65-F5344CB8AC3E}">
        <p14:creationId xmlns:p14="http://schemas.microsoft.com/office/powerpoint/2010/main" val="4871876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Let's take a look at the details of the modules. </a:t>
            </a:r>
          </a:p>
          <a:p>
            <a:pPr algn="just"/>
            <a:endPar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algn="just"/>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The SGU is utilized to adaptively generate spatial importance mask of image features, which is used to filter out unimportant information in features and play the role of gating. </a:t>
            </a:r>
          </a:p>
          <a:p>
            <a:pPr algn="just"/>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This mask also serves as one of the conditions for spatially guiding the RD optimization. </a:t>
            </a:r>
          </a:p>
          <a:p>
            <a:pPr algn="just"/>
            <a:endPar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algn="just"/>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Then, the SSN employs the RD tradeoffs and spatial importance mask as joint conditions to generate spatial scale factors. </a:t>
            </a:r>
          </a:p>
          <a:p>
            <a:pPr algn="just"/>
            <a:endPar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algn="just"/>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By multiplying with the features in network, the spatial bit allocation is adjusted and the spatial importance guided variable-rate is realized.</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88F27741-579A-4134-84CD-7BAAA0F5403D}" type="slidenum">
              <a:rPr lang="zh-CN" altLang="en-US" smtClean="0"/>
              <a:t>10</a:t>
            </a:fld>
            <a:endParaRPr lang="zh-CN" altLang="en-US"/>
          </a:p>
        </p:txBody>
      </p:sp>
    </p:spTree>
    <p:extLst>
      <p:ext uri="{BB962C8B-B14F-4D97-AF65-F5344CB8AC3E}">
        <p14:creationId xmlns:p14="http://schemas.microsoft.com/office/powerpoint/2010/main" val="14505124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We attempt to leverage shallow features to enrich the information of decoding features. </a:t>
            </a:r>
          </a:p>
          <a:p>
            <a:pPr algn="just"/>
            <a:endPar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algn="just"/>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Considering that most of the information is only provided by a few channels in features, we select top K channels of shallow features to balance the performance and computation, which contain the most abundant information.</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88F27741-579A-4134-84CD-7BAAA0F5403D}" type="slidenum">
              <a:rPr lang="zh-CN" altLang="en-US" smtClean="0"/>
              <a:t>11</a:t>
            </a:fld>
            <a:endParaRPr lang="zh-CN" altLang="en-US"/>
          </a:p>
        </p:txBody>
      </p:sp>
    </p:spTree>
    <p:extLst>
      <p:ext uri="{BB962C8B-B14F-4D97-AF65-F5344CB8AC3E}">
        <p14:creationId xmlns:p14="http://schemas.microsoft.com/office/powerpoint/2010/main" val="2268732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Then, we design a SFFM to refine the decoding features using shallow features. </a:t>
            </a:r>
          </a:p>
          <a:p>
            <a:pPr algn="just"/>
            <a:endPar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algn="just"/>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SFFM is a U-shaped network that leverages Residual Channel Attention Blocks (RCAB) to effectively fuse features from multiple scales, fully refining the decoding features.</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88F27741-579A-4134-84CD-7BAAA0F5403D}" type="slidenum">
              <a:rPr lang="zh-CN" altLang="en-US" smtClean="0"/>
              <a:t>12</a:t>
            </a:fld>
            <a:endParaRPr lang="zh-CN" altLang="en-US"/>
          </a:p>
        </p:txBody>
      </p:sp>
    </p:spTree>
    <p:extLst>
      <p:ext uri="{BB962C8B-B14F-4D97-AF65-F5344CB8AC3E}">
        <p14:creationId xmlns:p14="http://schemas.microsoft.com/office/powerpoint/2010/main" val="26824942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algn="just">
              <a:spcBef>
                <a:spcPts val="0"/>
              </a:spcBef>
              <a:spcAft>
                <a:spcPts val="0"/>
              </a:spcAft>
            </a:pPr>
            <a:r>
              <a:rPr lang="en-US" altLang="zh-CN" sz="1200" kern="100" dirty="0">
                <a:effectLst/>
                <a:latin typeface="Calibri" panose="020F0502020204030204" pitchFamily="34" charset="0"/>
                <a:ea typeface="宋体" panose="02010600030101010101" pitchFamily="2" charset="-122"/>
                <a:cs typeface="Times New Roman" panose="02020603050405020304" pitchFamily="18" charset="0"/>
              </a:rPr>
              <a:t>Now, we show some experimental results.</a:t>
            </a:r>
            <a:endParaRPr lang="zh-CN" altLang="en-US" sz="1200" kern="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88F27741-579A-4134-84CD-7BAAA0F5403D}" type="slidenum">
              <a:rPr lang="zh-CN" altLang="en-US" smtClean="0"/>
              <a:t>13</a:t>
            </a:fld>
            <a:endParaRPr lang="zh-CN" altLang="en-US"/>
          </a:p>
        </p:txBody>
      </p:sp>
    </p:spTree>
    <p:extLst>
      <p:ext uri="{BB962C8B-B14F-4D97-AF65-F5344CB8AC3E}">
        <p14:creationId xmlns:p14="http://schemas.microsoft.com/office/powerpoint/2010/main" val="32847738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In the experiment, we randomly select 13600 images from the ImageNet dataset and crop them to the resolution of 256. </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The Kodak and CLIC datasets were used as test sets, the PSNR and MS-SSIM are used as distortion metrics. </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To adapt to any variable bitrate, we designed the loss function as follows.</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88F27741-579A-4134-84CD-7BAAA0F5403D}" type="slidenum">
              <a:rPr lang="zh-CN" altLang="en-US" smtClean="0"/>
              <a:t>14</a:t>
            </a:fld>
            <a:endParaRPr lang="zh-CN" altLang="en-US"/>
          </a:p>
        </p:txBody>
      </p:sp>
    </p:spTree>
    <p:extLst>
      <p:ext uri="{BB962C8B-B14F-4D97-AF65-F5344CB8AC3E}">
        <p14:creationId xmlns:p14="http://schemas.microsoft.com/office/powerpoint/2010/main" val="40500363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To evaluate the effectiveness of our proposed spatial importance guided feature scaling and bit allocation, we visualize the scale factors along with the corresponding bit allocations at different levels of RD tradeoff. </a:t>
            </a:r>
          </a:p>
          <a:p>
            <a:pPr algn="just"/>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It can be seen that, the scale factors of our method have learned the spatial importance of image and scale the features of various regions with varying weights. </a:t>
            </a:r>
          </a:p>
          <a:p>
            <a:pPr algn="just"/>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In contrast, the uniform quality maps use equal weights to scale different regions. </a:t>
            </a:r>
          </a:p>
          <a:p>
            <a:pPr algn="just"/>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As a result, our method allocates more bits to the informative regions under the guidance of spatial importance. </a:t>
            </a:r>
          </a:p>
          <a:p>
            <a:pPr algn="just"/>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When the bitrate is constrained, our method can achieve more efficient bitrate control and better compression performance.</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88F27741-579A-4134-84CD-7BAAA0F5403D}" type="slidenum">
              <a:rPr lang="zh-CN" altLang="en-US" smtClean="0"/>
              <a:t>15</a:t>
            </a:fld>
            <a:endParaRPr lang="zh-CN" altLang="en-US"/>
          </a:p>
        </p:txBody>
      </p:sp>
    </p:spTree>
    <p:extLst>
      <p:ext uri="{BB962C8B-B14F-4D97-AF65-F5344CB8AC3E}">
        <p14:creationId xmlns:p14="http://schemas.microsoft.com/office/powerpoint/2010/main" val="41116242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This is the RD results in terms of PSNR on Kodak dataset, obviously, our method demonstrates the superior RD performance. </a:t>
            </a:r>
          </a:p>
          <a:p>
            <a:pPr algn="just"/>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Besides, the variable-rate model achieves comparable performance to 6 independent models, suggesting that our variable-rate mechanism will not affect the RD performance of compression methods. </a:t>
            </a:r>
          </a:p>
          <a:p>
            <a:pPr algn="just"/>
            <a:endPar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algn="just"/>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These are the reconstructed images, ablation study, and complexity analysis, respectively. It can be seen that our method restores more details, offers advantages in terms of complexity, while each contribution improves the performance.</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88F27741-579A-4134-84CD-7BAAA0F5403D}" type="slidenum">
              <a:rPr lang="zh-CN" altLang="en-US" smtClean="0"/>
              <a:t>16</a:t>
            </a:fld>
            <a:endParaRPr lang="zh-CN" altLang="en-US"/>
          </a:p>
        </p:txBody>
      </p:sp>
    </p:spTree>
    <p:extLst>
      <p:ext uri="{BB962C8B-B14F-4D97-AF65-F5344CB8AC3E}">
        <p14:creationId xmlns:p14="http://schemas.microsoft.com/office/powerpoint/2010/main" val="23931393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algn="just">
              <a:spcBef>
                <a:spcPts val="0"/>
              </a:spcBef>
              <a:spcAft>
                <a:spcPts val="0"/>
              </a:spcAft>
            </a:pPr>
            <a:r>
              <a:rPr lang="en-US" altLang="zh-CN" sz="1200" kern="100" dirty="0">
                <a:effectLst/>
                <a:latin typeface="Times New Roman" panose="02020603050405020304" pitchFamily="18" charset="0"/>
                <a:ea typeface="宋体" panose="02010600030101010101" pitchFamily="2" charset="-122"/>
                <a:cs typeface="Times New Roman" panose="02020603050405020304" pitchFamily="18" charset="0"/>
              </a:rPr>
              <a:t>Finally, we summarize our work. </a:t>
            </a:r>
            <a:endParaRPr lang="zh-CN" altLang="en-US" sz="1200" kern="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88F27741-579A-4134-84CD-7BAAA0F5403D}" type="slidenum">
              <a:rPr lang="zh-CN" altLang="en-US" smtClean="0"/>
              <a:t>17</a:t>
            </a:fld>
            <a:endParaRPr lang="zh-CN" altLang="en-US"/>
          </a:p>
        </p:txBody>
      </p:sp>
    </p:spTree>
    <p:extLst>
      <p:ext uri="{BB962C8B-B14F-4D97-AF65-F5344CB8AC3E}">
        <p14:creationId xmlns:p14="http://schemas.microsoft.com/office/powerpoint/2010/main" val="40377819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To realize spatial importance guided variable-rate compression, we first design a spatial gating unit to adaptively learn the spatial importance mask of image. Next, we design a spatial scaling network to guide the RD optimization using the spatial importance mask. Through a series of experiments, the proposed method achieves an efficient variable-rate mechanism and excellent RD performance.</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marL="0" marR="0" algn="just">
              <a:spcBef>
                <a:spcPts val="0"/>
              </a:spcBef>
              <a:spcAft>
                <a:spcPts val="0"/>
              </a:spcAft>
            </a:pPr>
            <a:endParaRPr lang="en-US" altLang="zh-CN" sz="1200" kern="100" dirty="0">
              <a:effectLst/>
              <a:latin typeface="宋体" panose="02010600030101010101" pitchFamily="2" charset="-122"/>
              <a:ea typeface="宋体"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88F27741-579A-4134-84CD-7BAAA0F5403D}" type="slidenum">
              <a:rPr lang="zh-CN" altLang="en-US" smtClean="0"/>
              <a:t>18</a:t>
            </a:fld>
            <a:endParaRPr lang="zh-CN" altLang="en-US"/>
          </a:p>
        </p:txBody>
      </p:sp>
    </p:spTree>
    <p:extLst>
      <p:ext uri="{BB962C8B-B14F-4D97-AF65-F5344CB8AC3E}">
        <p14:creationId xmlns:p14="http://schemas.microsoft.com/office/powerpoint/2010/main" val="19713848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Thank you for your attention!</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fld id="{88F27741-579A-4134-84CD-7BAAA0F5403D}" type="slidenum">
              <a:rPr lang="zh-CN" altLang="en-US" smtClean="0"/>
              <a:t>19</a:t>
            </a:fld>
            <a:endParaRPr lang="zh-CN" altLang="en-US"/>
          </a:p>
        </p:txBody>
      </p:sp>
    </p:spTree>
    <p:extLst>
      <p:ext uri="{BB962C8B-B14F-4D97-AF65-F5344CB8AC3E}">
        <p14:creationId xmlns:p14="http://schemas.microsoft.com/office/powerpoint/2010/main" val="6058701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In the following sections, we will introduce our method from the following aspects.</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88F27741-579A-4134-84CD-7BAAA0F5403D}" type="slidenum">
              <a:rPr lang="zh-CN" altLang="en-US" smtClean="0"/>
              <a:t>2</a:t>
            </a:fld>
            <a:endParaRPr lang="zh-CN" altLang="en-US"/>
          </a:p>
        </p:txBody>
      </p:sp>
    </p:spTree>
    <p:extLst>
      <p:ext uri="{BB962C8B-B14F-4D97-AF65-F5344CB8AC3E}">
        <p14:creationId xmlns:p14="http://schemas.microsoft.com/office/powerpoint/2010/main" val="10420505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algn="just">
              <a:spcBef>
                <a:spcPts val="0"/>
              </a:spcBef>
              <a:spcAft>
                <a:spcPts val="0"/>
              </a:spcAft>
            </a:pPr>
            <a:r>
              <a:rPr lang="en-US" altLang="zh-CN" sz="1200" kern="100" dirty="0">
                <a:effectLst/>
                <a:latin typeface="Calibri" panose="020F0502020204030204" pitchFamily="34" charset="0"/>
                <a:ea typeface="宋体" panose="02010600030101010101" pitchFamily="2" charset="-122"/>
                <a:cs typeface="Times New Roman" panose="02020603050405020304" pitchFamily="18" charset="0"/>
              </a:rPr>
              <a:t>First, introduction.</a:t>
            </a:r>
            <a:endParaRPr lang="zh-CN" altLang="en-US" sz="1200" kern="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88F27741-579A-4134-84CD-7BAAA0F5403D}" type="slidenum">
              <a:rPr lang="zh-CN" altLang="en-US" smtClean="0"/>
              <a:t>3</a:t>
            </a:fld>
            <a:endParaRPr lang="zh-CN" altLang="en-US"/>
          </a:p>
        </p:txBody>
      </p:sp>
    </p:spTree>
    <p:extLst>
      <p:ext uri="{BB962C8B-B14F-4D97-AF65-F5344CB8AC3E}">
        <p14:creationId xmlns:p14="http://schemas.microsoft.com/office/powerpoint/2010/main" val="26587876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Learned image compression has made rapid progress and achieves excellent RD performance. </a:t>
            </a:r>
          </a:p>
          <a:p>
            <a:pPr algn="just"/>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However, these methods usually require training separate models for each bitrate, which is inflexible. Furthermore, as the number of required bitrates increases, the training cost and model storage also increase proportionally. </a:t>
            </a:r>
          </a:p>
          <a:p>
            <a:pPr algn="just"/>
            <a:endPar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algn="just"/>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In contrast, the variable-rate mechanism allows a single model to adapt to multiple bitrates, which can enhance the flexibility of compression methods while reducing time and space costs, and is more suitable for real-world application scenarios.</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88F27741-579A-4134-84CD-7BAAA0F5403D}" type="slidenum">
              <a:rPr lang="zh-CN" altLang="en-US" smtClean="0"/>
              <a:t>4</a:t>
            </a:fld>
            <a:endParaRPr lang="zh-CN" altLang="en-US"/>
          </a:p>
        </p:txBody>
      </p:sp>
    </p:spTree>
    <p:extLst>
      <p:ext uri="{BB962C8B-B14F-4D97-AF65-F5344CB8AC3E}">
        <p14:creationId xmlns:p14="http://schemas.microsoft.com/office/powerpoint/2010/main" val="25608160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A classic way to realize the variable-rate in learned image compression is to scale the features in network. </a:t>
            </a:r>
          </a:p>
        </p:txBody>
      </p:sp>
      <p:sp>
        <p:nvSpPr>
          <p:cNvPr id="4" name="灯片编号占位符 3"/>
          <p:cNvSpPr>
            <a:spLocks noGrp="1"/>
          </p:cNvSpPr>
          <p:nvPr>
            <p:ph type="sldNum" sz="quarter" idx="5"/>
          </p:nvPr>
        </p:nvSpPr>
        <p:spPr/>
        <p:txBody>
          <a:bodyPr/>
          <a:lstStyle/>
          <a:p>
            <a:fld id="{88F27741-579A-4134-84CD-7BAAA0F5403D}" type="slidenum">
              <a:rPr lang="zh-CN" altLang="en-US" smtClean="0"/>
              <a:t>5</a:t>
            </a:fld>
            <a:endParaRPr lang="zh-CN" altLang="en-US"/>
          </a:p>
        </p:txBody>
      </p:sp>
    </p:spTree>
    <p:extLst>
      <p:ext uri="{BB962C8B-B14F-4D97-AF65-F5344CB8AC3E}">
        <p14:creationId xmlns:p14="http://schemas.microsoft.com/office/powerpoint/2010/main" val="3596210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This method involves using neural networks to learn RD tradeoff and generate scale factors, which are then used to scale the features in network. </a:t>
            </a:r>
          </a:p>
          <a:p>
            <a:pPr algn="just"/>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After quantization and arithmetic encoding, the resulting features with varying fineness correspond to the results at different bitrates and quality levels, thereby achieving variable-rate compression.</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88F27741-579A-4134-84CD-7BAAA0F5403D}" type="slidenum">
              <a:rPr lang="zh-CN" altLang="en-US" smtClean="0"/>
              <a:t>6</a:t>
            </a:fld>
            <a:endParaRPr lang="zh-CN" altLang="en-US"/>
          </a:p>
        </p:txBody>
      </p:sp>
    </p:spTree>
    <p:extLst>
      <p:ext uri="{BB962C8B-B14F-4D97-AF65-F5344CB8AC3E}">
        <p14:creationId xmlns:p14="http://schemas.microsoft.com/office/powerpoint/2010/main" val="10319378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However, these methods primarily scale the features in the channel dimension, without considering the guidance of spatial importance differences in adjusting bit allocation. </a:t>
            </a:r>
          </a:p>
          <a:p>
            <a:pPr algn="just"/>
            <a:endPar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algn="just"/>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In reality, different regions of an image possess different amounts of information and importance. </a:t>
            </a:r>
          </a:p>
          <a:p>
            <a:pPr algn="just"/>
            <a:endPar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algn="just"/>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In scenarios where the available bitrate is limited, leveraging spatial importance to adjust the bit allocation of image compression can lead to more efficient bitrate control.</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Therefore, we propose a spatial importance guided variable-rate image compression method. </a:t>
            </a:r>
            <a:endParaRPr lang="zh-CN" altLang="en-US" sz="1800" kern="100" dirty="0">
              <a:effectLst/>
              <a:latin typeface="Calibri" panose="020F0502020204030204" pitchFamily="34" charset="0"/>
              <a:ea typeface="宋体" panose="02010600030101010101" pitchFamily="2" charset="-122"/>
              <a:cs typeface="Times New Roman" panose="02020603050405020304" pitchFamily="18" charset="0"/>
            </a:endParaRPr>
          </a:p>
          <a:p>
            <a:pPr algn="just"/>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88F27741-579A-4134-84CD-7BAAA0F5403D}" type="slidenum">
              <a:rPr lang="zh-CN" altLang="en-US" smtClean="0"/>
              <a:t>7</a:t>
            </a:fld>
            <a:endParaRPr lang="zh-CN" altLang="en-US"/>
          </a:p>
        </p:txBody>
      </p:sp>
    </p:spTree>
    <p:extLst>
      <p:ext uri="{BB962C8B-B14F-4D97-AF65-F5344CB8AC3E}">
        <p14:creationId xmlns:p14="http://schemas.microsoft.com/office/powerpoint/2010/main" val="38381177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algn="just">
              <a:spcBef>
                <a:spcPts val="0"/>
              </a:spcBef>
              <a:spcAft>
                <a:spcPts val="0"/>
              </a:spcAft>
            </a:pPr>
            <a:endParaRPr lang="zh-CN" altLang="en-US" sz="1200" kern="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88F27741-579A-4134-84CD-7BAAA0F5403D}" type="slidenum">
              <a:rPr lang="zh-CN" altLang="en-US" smtClean="0"/>
              <a:t>8</a:t>
            </a:fld>
            <a:endParaRPr lang="zh-CN" altLang="en-US"/>
          </a:p>
        </p:txBody>
      </p:sp>
    </p:spTree>
    <p:extLst>
      <p:ext uri="{BB962C8B-B14F-4D97-AF65-F5344CB8AC3E}">
        <p14:creationId xmlns:p14="http://schemas.microsoft.com/office/powerpoint/2010/main" val="6646471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Firstly, we designed a spatial gating unit to adaptively learn the spatial importance mask of the image. </a:t>
            </a:r>
          </a:p>
          <a:p>
            <a:pPr algn="just"/>
            <a:endPar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algn="just"/>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Next, we designed a spatial scaling network that utilizes the learned mask to guide the feature scaling, enabling variable-rate compression. </a:t>
            </a:r>
          </a:p>
          <a:p>
            <a:pPr algn="just"/>
            <a:endPar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algn="just"/>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Additionally, we incorporates a Top-K shallow feature fusion strategy to further refine the decoding features, improving the quality of decompressed image.</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88F27741-579A-4134-84CD-7BAAA0F5403D}" type="slidenum">
              <a:rPr lang="zh-CN" altLang="en-US" smtClean="0"/>
              <a:t>9</a:t>
            </a:fld>
            <a:endParaRPr lang="zh-CN" altLang="en-US"/>
          </a:p>
        </p:txBody>
      </p:sp>
    </p:spTree>
    <p:extLst>
      <p:ext uri="{BB962C8B-B14F-4D97-AF65-F5344CB8AC3E}">
        <p14:creationId xmlns:p14="http://schemas.microsoft.com/office/powerpoint/2010/main" val="34517728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A59C2EF-9669-A32E-3791-43F93EAE797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8E3AF3C-BB8A-F31A-CF24-28FC71CD3B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B9F983F-DBAA-D420-02B2-CE5AD86E0A24}"/>
              </a:ext>
            </a:extLst>
          </p:cNvPr>
          <p:cNvSpPr>
            <a:spLocks noGrp="1"/>
          </p:cNvSpPr>
          <p:nvPr>
            <p:ph type="dt" sz="half" idx="10"/>
          </p:nvPr>
        </p:nvSpPr>
        <p:spPr/>
        <p:txBody>
          <a:bodyPr/>
          <a:lstStyle/>
          <a:p>
            <a:fld id="{5A78FF69-2213-4A44-9D4E-43E9D4228C27}" type="datetimeFigureOut">
              <a:rPr lang="zh-CN" altLang="en-US" smtClean="0"/>
              <a:t>2023/4/29</a:t>
            </a:fld>
            <a:endParaRPr lang="zh-CN" altLang="en-US"/>
          </a:p>
        </p:txBody>
      </p:sp>
      <p:sp>
        <p:nvSpPr>
          <p:cNvPr id="5" name="页脚占位符 4">
            <a:extLst>
              <a:ext uri="{FF2B5EF4-FFF2-40B4-BE49-F238E27FC236}">
                <a16:creationId xmlns:a16="http://schemas.microsoft.com/office/drawing/2014/main" id="{461F8F10-229C-516C-1A14-E5F7AFD0627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AAC5ECF-ECA2-73F3-380F-E6DF9F5522B5}"/>
              </a:ext>
            </a:extLst>
          </p:cNvPr>
          <p:cNvSpPr>
            <a:spLocks noGrp="1"/>
          </p:cNvSpPr>
          <p:nvPr>
            <p:ph type="sldNum" sz="quarter" idx="12"/>
          </p:nvPr>
        </p:nvSpPr>
        <p:spPr/>
        <p:txBody>
          <a:bodyPr/>
          <a:lstStyle/>
          <a:p>
            <a:fld id="{368982FE-A8D9-43D0-AE8C-7B1A7C8B80F7}" type="slidenum">
              <a:rPr lang="zh-CN" altLang="en-US" smtClean="0"/>
              <a:t>‹#›</a:t>
            </a:fld>
            <a:endParaRPr lang="zh-CN" altLang="en-US"/>
          </a:p>
        </p:txBody>
      </p:sp>
    </p:spTree>
    <p:extLst>
      <p:ext uri="{BB962C8B-B14F-4D97-AF65-F5344CB8AC3E}">
        <p14:creationId xmlns:p14="http://schemas.microsoft.com/office/powerpoint/2010/main" val="41018101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5D04D34-D10B-0F8F-CAE3-B637383C1239}"/>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8A87411-CAA8-64DD-4E81-9652EB45589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0F560EF-F2CD-0792-FDC0-C6ED0B6380E0}"/>
              </a:ext>
            </a:extLst>
          </p:cNvPr>
          <p:cNvSpPr>
            <a:spLocks noGrp="1"/>
          </p:cNvSpPr>
          <p:nvPr>
            <p:ph type="dt" sz="half" idx="10"/>
          </p:nvPr>
        </p:nvSpPr>
        <p:spPr/>
        <p:txBody>
          <a:bodyPr/>
          <a:lstStyle/>
          <a:p>
            <a:fld id="{5A78FF69-2213-4A44-9D4E-43E9D4228C27}" type="datetimeFigureOut">
              <a:rPr lang="zh-CN" altLang="en-US" smtClean="0"/>
              <a:t>2023/4/29</a:t>
            </a:fld>
            <a:endParaRPr lang="zh-CN" altLang="en-US"/>
          </a:p>
        </p:txBody>
      </p:sp>
      <p:sp>
        <p:nvSpPr>
          <p:cNvPr id="5" name="页脚占位符 4">
            <a:extLst>
              <a:ext uri="{FF2B5EF4-FFF2-40B4-BE49-F238E27FC236}">
                <a16:creationId xmlns:a16="http://schemas.microsoft.com/office/drawing/2014/main" id="{0F8592CA-7D82-63FB-6816-03FACD335C3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C0833AC-4FC8-523E-1275-26D089378885}"/>
              </a:ext>
            </a:extLst>
          </p:cNvPr>
          <p:cNvSpPr>
            <a:spLocks noGrp="1"/>
          </p:cNvSpPr>
          <p:nvPr>
            <p:ph type="sldNum" sz="quarter" idx="12"/>
          </p:nvPr>
        </p:nvSpPr>
        <p:spPr/>
        <p:txBody>
          <a:bodyPr/>
          <a:lstStyle/>
          <a:p>
            <a:fld id="{368982FE-A8D9-43D0-AE8C-7B1A7C8B80F7}" type="slidenum">
              <a:rPr lang="zh-CN" altLang="en-US" smtClean="0"/>
              <a:t>‹#›</a:t>
            </a:fld>
            <a:endParaRPr lang="zh-CN" altLang="en-US"/>
          </a:p>
        </p:txBody>
      </p:sp>
    </p:spTree>
    <p:extLst>
      <p:ext uri="{BB962C8B-B14F-4D97-AF65-F5344CB8AC3E}">
        <p14:creationId xmlns:p14="http://schemas.microsoft.com/office/powerpoint/2010/main" val="921576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782862F-6C91-28E0-701D-E4160989A83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8F7B1C2-E2CE-A504-A4DC-E604AA399028}"/>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BDD87C5-7255-44D7-C38A-5AE254266E3C}"/>
              </a:ext>
            </a:extLst>
          </p:cNvPr>
          <p:cNvSpPr>
            <a:spLocks noGrp="1"/>
          </p:cNvSpPr>
          <p:nvPr>
            <p:ph type="dt" sz="half" idx="10"/>
          </p:nvPr>
        </p:nvSpPr>
        <p:spPr/>
        <p:txBody>
          <a:bodyPr/>
          <a:lstStyle/>
          <a:p>
            <a:fld id="{5A78FF69-2213-4A44-9D4E-43E9D4228C27}" type="datetimeFigureOut">
              <a:rPr lang="zh-CN" altLang="en-US" smtClean="0"/>
              <a:t>2023/4/29</a:t>
            </a:fld>
            <a:endParaRPr lang="zh-CN" altLang="en-US"/>
          </a:p>
        </p:txBody>
      </p:sp>
      <p:sp>
        <p:nvSpPr>
          <p:cNvPr id="5" name="页脚占位符 4">
            <a:extLst>
              <a:ext uri="{FF2B5EF4-FFF2-40B4-BE49-F238E27FC236}">
                <a16:creationId xmlns:a16="http://schemas.microsoft.com/office/drawing/2014/main" id="{A2D354AE-DAAA-FB26-3D9F-6DAE1FD3892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E3A07BD-6DC2-254E-3424-3BA3C541E06D}"/>
              </a:ext>
            </a:extLst>
          </p:cNvPr>
          <p:cNvSpPr>
            <a:spLocks noGrp="1"/>
          </p:cNvSpPr>
          <p:nvPr>
            <p:ph type="sldNum" sz="quarter" idx="12"/>
          </p:nvPr>
        </p:nvSpPr>
        <p:spPr/>
        <p:txBody>
          <a:bodyPr/>
          <a:lstStyle/>
          <a:p>
            <a:fld id="{368982FE-A8D9-43D0-AE8C-7B1A7C8B80F7}" type="slidenum">
              <a:rPr lang="zh-CN" altLang="en-US" smtClean="0"/>
              <a:t>‹#›</a:t>
            </a:fld>
            <a:endParaRPr lang="zh-CN" altLang="en-US"/>
          </a:p>
        </p:txBody>
      </p:sp>
    </p:spTree>
    <p:extLst>
      <p:ext uri="{BB962C8B-B14F-4D97-AF65-F5344CB8AC3E}">
        <p14:creationId xmlns:p14="http://schemas.microsoft.com/office/powerpoint/2010/main" val="42178248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ABCDD0-CFA3-9A74-D50D-9FDC8B6AEE1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40CB078-383E-55F3-79AC-4BC872680B55}"/>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77C2541-4481-C519-9A81-3AE1D04D21CC}"/>
              </a:ext>
            </a:extLst>
          </p:cNvPr>
          <p:cNvSpPr>
            <a:spLocks noGrp="1"/>
          </p:cNvSpPr>
          <p:nvPr>
            <p:ph type="dt" sz="half" idx="10"/>
          </p:nvPr>
        </p:nvSpPr>
        <p:spPr/>
        <p:txBody>
          <a:bodyPr/>
          <a:lstStyle/>
          <a:p>
            <a:fld id="{5A78FF69-2213-4A44-9D4E-43E9D4228C27}" type="datetimeFigureOut">
              <a:rPr lang="zh-CN" altLang="en-US" smtClean="0"/>
              <a:t>2023/4/29</a:t>
            </a:fld>
            <a:endParaRPr lang="zh-CN" altLang="en-US"/>
          </a:p>
        </p:txBody>
      </p:sp>
      <p:sp>
        <p:nvSpPr>
          <p:cNvPr id="5" name="页脚占位符 4">
            <a:extLst>
              <a:ext uri="{FF2B5EF4-FFF2-40B4-BE49-F238E27FC236}">
                <a16:creationId xmlns:a16="http://schemas.microsoft.com/office/drawing/2014/main" id="{71182622-4664-C15F-AF54-31D5D820AAA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043F040-BD38-E1BB-A479-1408A3E894F4}"/>
              </a:ext>
            </a:extLst>
          </p:cNvPr>
          <p:cNvSpPr>
            <a:spLocks noGrp="1"/>
          </p:cNvSpPr>
          <p:nvPr>
            <p:ph type="sldNum" sz="quarter" idx="12"/>
          </p:nvPr>
        </p:nvSpPr>
        <p:spPr/>
        <p:txBody>
          <a:bodyPr/>
          <a:lstStyle/>
          <a:p>
            <a:fld id="{368982FE-A8D9-43D0-AE8C-7B1A7C8B80F7}" type="slidenum">
              <a:rPr lang="zh-CN" altLang="en-US" smtClean="0"/>
              <a:t>‹#›</a:t>
            </a:fld>
            <a:endParaRPr lang="zh-CN" altLang="en-US"/>
          </a:p>
        </p:txBody>
      </p:sp>
    </p:spTree>
    <p:extLst>
      <p:ext uri="{BB962C8B-B14F-4D97-AF65-F5344CB8AC3E}">
        <p14:creationId xmlns:p14="http://schemas.microsoft.com/office/powerpoint/2010/main" val="3162370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E6E24C8-3AA6-919A-2B5C-39506C5CEFED}"/>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60C27D44-84C3-08C9-0F46-26FC230932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5D23A9FC-C793-C299-8DBF-40FBBD85F01B}"/>
              </a:ext>
            </a:extLst>
          </p:cNvPr>
          <p:cNvSpPr>
            <a:spLocks noGrp="1"/>
          </p:cNvSpPr>
          <p:nvPr>
            <p:ph type="dt" sz="half" idx="10"/>
          </p:nvPr>
        </p:nvSpPr>
        <p:spPr/>
        <p:txBody>
          <a:bodyPr/>
          <a:lstStyle/>
          <a:p>
            <a:fld id="{5A78FF69-2213-4A44-9D4E-43E9D4228C27}" type="datetimeFigureOut">
              <a:rPr lang="zh-CN" altLang="en-US" smtClean="0"/>
              <a:t>2023/4/29</a:t>
            </a:fld>
            <a:endParaRPr lang="zh-CN" altLang="en-US"/>
          </a:p>
        </p:txBody>
      </p:sp>
      <p:sp>
        <p:nvSpPr>
          <p:cNvPr id="5" name="页脚占位符 4">
            <a:extLst>
              <a:ext uri="{FF2B5EF4-FFF2-40B4-BE49-F238E27FC236}">
                <a16:creationId xmlns:a16="http://schemas.microsoft.com/office/drawing/2014/main" id="{EAA171E8-4831-7001-C576-A67A664BE75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C6D72D1-CE35-F782-2867-BC1E1597AB7A}"/>
              </a:ext>
            </a:extLst>
          </p:cNvPr>
          <p:cNvSpPr>
            <a:spLocks noGrp="1"/>
          </p:cNvSpPr>
          <p:nvPr>
            <p:ph type="sldNum" sz="quarter" idx="12"/>
          </p:nvPr>
        </p:nvSpPr>
        <p:spPr/>
        <p:txBody>
          <a:bodyPr/>
          <a:lstStyle/>
          <a:p>
            <a:fld id="{368982FE-A8D9-43D0-AE8C-7B1A7C8B80F7}" type="slidenum">
              <a:rPr lang="zh-CN" altLang="en-US" smtClean="0"/>
              <a:t>‹#›</a:t>
            </a:fld>
            <a:endParaRPr lang="zh-CN" altLang="en-US"/>
          </a:p>
        </p:txBody>
      </p:sp>
    </p:spTree>
    <p:extLst>
      <p:ext uri="{BB962C8B-B14F-4D97-AF65-F5344CB8AC3E}">
        <p14:creationId xmlns:p14="http://schemas.microsoft.com/office/powerpoint/2010/main" val="3802894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8B9E8B-3489-8229-AA1D-87E6ED8B79E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EFF9882-084F-D0F5-AAC4-AC9186CF008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A8DA9EE6-0D0E-9D57-C47B-87C945C23C2E}"/>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BBBFBBB5-D209-7BE1-CBCF-5E2D8A45E76C}"/>
              </a:ext>
            </a:extLst>
          </p:cNvPr>
          <p:cNvSpPr>
            <a:spLocks noGrp="1"/>
          </p:cNvSpPr>
          <p:nvPr>
            <p:ph type="dt" sz="half" idx="10"/>
          </p:nvPr>
        </p:nvSpPr>
        <p:spPr/>
        <p:txBody>
          <a:bodyPr/>
          <a:lstStyle/>
          <a:p>
            <a:fld id="{5A78FF69-2213-4A44-9D4E-43E9D4228C27}" type="datetimeFigureOut">
              <a:rPr lang="zh-CN" altLang="en-US" smtClean="0"/>
              <a:t>2023/4/29</a:t>
            </a:fld>
            <a:endParaRPr lang="zh-CN" altLang="en-US"/>
          </a:p>
        </p:txBody>
      </p:sp>
      <p:sp>
        <p:nvSpPr>
          <p:cNvPr id="6" name="页脚占位符 5">
            <a:extLst>
              <a:ext uri="{FF2B5EF4-FFF2-40B4-BE49-F238E27FC236}">
                <a16:creationId xmlns:a16="http://schemas.microsoft.com/office/drawing/2014/main" id="{A133A268-CCF0-094D-851D-DBBA5323548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92754B6-401C-B367-E828-D63A9E45C498}"/>
              </a:ext>
            </a:extLst>
          </p:cNvPr>
          <p:cNvSpPr>
            <a:spLocks noGrp="1"/>
          </p:cNvSpPr>
          <p:nvPr>
            <p:ph type="sldNum" sz="quarter" idx="12"/>
          </p:nvPr>
        </p:nvSpPr>
        <p:spPr/>
        <p:txBody>
          <a:bodyPr/>
          <a:lstStyle/>
          <a:p>
            <a:fld id="{368982FE-A8D9-43D0-AE8C-7B1A7C8B80F7}" type="slidenum">
              <a:rPr lang="zh-CN" altLang="en-US" smtClean="0"/>
              <a:t>‹#›</a:t>
            </a:fld>
            <a:endParaRPr lang="zh-CN" altLang="en-US"/>
          </a:p>
        </p:txBody>
      </p:sp>
    </p:spTree>
    <p:extLst>
      <p:ext uri="{BB962C8B-B14F-4D97-AF65-F5344CB8AC3E}">
        <p14:creationId xmlns:p14="http://schemas.microsoft.com/office/powerpoint/2010/main" val="5428399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BEE1F9E-93C3-1194-06FA-BA6D3522401A}"/>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0FDE1CD-4AD7-35A1-DCC3-394BB4A871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04D1BC0-AC51-48D0-7AC0-F1C832578BF4}"/>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088F50DC-35E5-A200-5C00-E8607259F9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253F3765-0F16-DD91-D635-CFBC7744477B}"/>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F24FA0E-5A5C-703D-468E-450FFABD2CB7}"/>
              </a:ext>
            </a:extLst>
          </p:cNvPr>
          <p:cNvSpPr>
            <a:spLocks noGrp="1"/>
          </p:cNvSpPr>
          <p:nvPr>
            <p:ph type="dt" sz="half" idx="10"/>
          </p:nvPr>
        </p:nvSpPr>
        <p:spPr/>
        <p:txBody>
          <a:bodyPr/>
          <a:lstStyle/>
          <a:p>
            <a:fld id="{5A78FF69-2213-4A44-9D4E-43E9D4228C27}" type="datetimeFigureOut">
              <a:rPr lang="zh-CN" altLang="en-US" smtClean="0"/>
              <a:t>2023/4/29</a:t>
            </a:fld>
            <a:endParaRPr lang="zh-CN" altLang="en-US"/>
          </a:p>
        </p:txBody>
      </p:sp>
      <p:sp>
        <p:nvSpPr>
          <p:cNvPr id="8" name="页脚占位符 7">
            <a:extLst>
              <a:ext uri="{FF2B5EF4-FFF2-40B4-BE49-F238E27FC236}">
                <a16:creationId xmlns:a16="http://schemas.microsoft.com/office/drawing/2014/main" id="{9B0A545D-54F2-714F-6C4F-8AB2CA946855}"/>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7BC77565-180A-307C-A4BE-600BF9AAD31F}"/>
              </a:ext>
            </a:extLst>
          </p:cNvPr>
          <p:cNvSpPr>
            <a:spLocks noGrp="1"/>
          </p:cNvSpPr>
          <p:nvPr>
            <p:ph type="sldNum" sz="quarter" idx="12"/>
          </p:nvPr>
        </p:nvSpPr>
        <p:spPr/>
        <p:txBody>
          <a:bodyPr/>
          <a:lstStyle/>
          <a:p>
            <a:fld id="{368982FE-A8D9-43D0-AE8C-7B1A7C8B80F7}" type="slidenum">
              <a:rPr lang="zh-CN" altLang="en-US" smtClean="0"/>
              <a:t>‹#›</a:t>
            </a:fld>
            <a:endParaRPr lang="zh-CN" altLang="en-US"/>
          </a:p>
        </p:txBody>
      </p:sp>
    </p:spTree>
    <p:extLst>
      <p:ext uri="{BB962C8B-B14F-4D97-AF65-F5344CB8AC3E}">
        <p14:creationId xmlns:p14="http://schemas.microsoft.com/office/powerpoint/2010/main" val="4006225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16202A-A18C-413D-3103-A7DBEF76C87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165117C-CB38-3726-F97E-D9C7A17DA54E}"/>
              </a:ext>
            </a:extLst>
          </p:cNvPr>
          <p:cNvSpPr>
            <a:spLocks noGrp="1"/>
          </p:cNvSpPr>
          <p:nvPr>
            <p:ph type="dt" sz="half" idx="10"/>
          </p:nvPr>
        </p:nvSpPr>
        <p:spPr/>
        <p:txBody>
          <a:bodyPr/>
          <a:lstStyle/>
          <a:p>
            <a:fld id="{5A78FF69-2213-4A44-9D4E-43E9D4228C27}" type="datetimeFigureOut">
              <a:rPr lang="zh-CN" altLang="en-US" smtClean="0"/>
              <a:t>2023/4/29</a:t>
            </a:fld>
            <a:endParaRPr lang="zh-CN" altLang="en-US"/>
          </a:p>
        </p:txBody>
      </p:sp>
      <p:sp>
        <p:nvSpPr>
          <p:cNvPr id="4" name="页脚占位符 3">
            <a:extLst>
              <a:ext uri="{FF2B5EF4-FFF2-40B4-BE49-F238E27FC236}">
                <a16:creationId xmlns:a16="http://schemas.microsoft.com/office/drawing/2014/main" id="{D45D9307-E488-841F-EA3E-84C9CAA7DBD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260C790A-8F91-B2EF-478E-5292D994465B}"/>
              </a:ext>
            </a:extLst>
          </p:cNvPr>
          <p:cNvSpPr>
            <a:spLocks noGrp="1"/>
          </p:cNvSpPr>
          <p:nvPr>
            <p:ph type="sldNum" sz="quarter" idx="12"/>
          </p:nvPr>
        </p:nvSpPr>
        <p:spPr/>
        <p:txBody>
          <a:bodyPr/>
          <a:lstStyle/>
          <a:p>
            <a:fld id="{368982FE-A8D9-43D0-AE8C-7B1A7C8B80F7}" type="slidenum">
              <a:rPr lang="zh-CN" altLang="en-US" smtClean="0"/>
              <a:t>‹#›</a:t>
            </a:fld>
            <a:endParaRPr lang="zh-CN" altLang="en-US"/>
          </a:p>
        </p:txBody>
      </p:sp>
    </p:spTree>
    <p:extLst>
      <p:ext uri="{BB962C8B-B14F-4D97-AF65-F5344CB8AC3E}">
        <p14:creationId xmlns:p14="http://schemas.microsoft.com/office/powerpoint/2010/main" val="2869771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FE8EBAE-0A8A-B313-709C-0E09486F9C09}"/>
              </a:ext>
            </a:extLst>
          </p:cNvPr>
          <p:cNvSpPr>
            <a:spLocks noGrp="1"/>
          </p:cNvSpPr>
          <p:nvPr>
            <p:ph type="dt" sz="half" idx="10"/>
          </p:nvPr>
        </p:nvSpPr>
        <p:spPr/>
        <p:txBody>
          <a:bodyPr/>
          <a:lstStyle/>
          <a:p>
            <a:fld id="{5A78FF69-2213-4A44-9D4E-43E9D4228C27}" type="datetimeFigureOut">
              <a:rPr lang="zh-CN" altLang="en-US" smtClean="0"/>
              <a:t>2023/4/29</a:t>
            </a:fld>
            <a:endParaRPr lang="zh-CN" altLang="en-US"/>
          </a:p>
        </p:txBody>
      </p:sp>
      <p:sp>
        <p:nvSpPr>
          <p:cNvPr id="3" name="页脚占位符 2">
            <a:extLst>
              <a:ext uri="{FF2B5EF4-FFF2-40B4-BE49-F238E27FC236}">
                <a16:creationId xmlns:a16="http://schemas.microsoft.com/office/drawing/2014/main" id="{97F4B546-928B-D1A9-F3FE-F4F24280715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155D8B63-29C4-5E5B-5D65-1EDBC24AC13A}"/>
              </a:ext>
            </a:extLst>
          </p:cNvPr>
          <p:cNvSpPr>
            <a:spLocks noGrp="1"/>
          </p:cNvSpPr>
          <p:nvPr>
            <p:ph type="sldNum" sz="quarter" idx="12"/>
          </p:nvPr>
        </p:nvSpPr>
        <p:spPr/>
        <p:txBody>
          <a:bodyPr/>
          <a:lstStyle/>
          <a:p>
            <a:fld id="{368982FE-A8D9-43D0-AE8C-7B1A7C8B80F7}" type="slidenum">
              <a:rPr lang="zh-CN" altLang="en-US" smtClean="0"/>
              <a:t>‹#›</a:t>
            </a:fld>
            <a:endParaRPr lang="zh-CN" altLang="en-US"/>
          </a:p>
        </p:txBody>
      </p:sp>
    </p:spTree>
    <p:extLst>
      <p:ext uri="{BB962C8B-B14F-4D97-AF65-F5344CB8AC3E}">
        <p14:creationId xmlns:p14="http://schemas.microsoft.com/office/powerpoint/2010/main" val="26834175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2E2D91-0C54-0667-C6E7-0FE59AE2E6E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3601A5D-1D9A-854E-8B65-5F7B4486EA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DF85F5FF-3A5E-2F70-142B-AB8202B1B4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5FF5EB1-D90A-6B2C-5E4D-447CF8C3FD55}"/>
              </a:ext>
            </a:extLst>
          </p:cNvPr>
          <p:cNvSpPr>
            <a:spLocks noGrp="1"/>
          </p:cNvSpPr>
          <p:nvPr>
            <p:ph type="dt" sz="half" idx="10"/>
          </p:nvPr>
        </p:nvSpPr>
        <p:spPr/>
        <p:txBody>
          <a:bodyPr/>
          <a:lstStyle/>
          <a:p>
            <a:fld id="{5A78FF69-2213-4A44-9D4E-43E9D4228C27}" type="datetimeFigureOut">
              <a:rPr lang="zh-CN" altLang="en-US" smtClean="0"/>
              <a:t>2023/4/29</a:t>
            </a:fld>
            <a:endParaRPr lang="zh-CN" altLang="en-US"/>
          </a:p>
        </p:txBody>
      </p:sp>
      <p:sp>
        <p:nvSpPr>
          <p:cNvPr id="6" name="页脚占位符 5">
            <a:extLst>
              <a:ext uri="{FF2B5EF4-FFF2-40B4-BE49-F238E27FC236}">
                <a16:creationId xmlns:a16="http://schemas.microsoft.com/office/drawing/2014/main" id="{00EFDA92-BD2C-AA44-C11C-C0E3D1761C3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6E9E61A-4100-46D9-5130-F412F112AC94}"/>
              </a:ext>
            </a:extLst>
          </p:cNvPr>
          <p:cNvSpPr>
            <a:spLocks noGrp="1"/>
          </p:cNvSpPr>
          <p:nvPr>
            <p:ph type="sldNum" sz="quarter" idx="12"/>
          </p:nvPr>
        </p:nvSpPr>
        <p:spPr/>
        <p:txBody>
          <a:bodyPr/>
          <a:lstStyle/>
          <a:p>
            <a:fld id="{368982FE-A8D9-43D0-AE8C-7B1A7C8B80F7}" type="slidenum">
              <a:rPr lang="zh-CN" altLang="en-US" smtClean="0"/>
              <a:t>‹#›</a:t>
            </a:fld>
            <a:endParaRPr lang="zh-CN" altLang="en-US"/>
          </a:p>
        </p:txBody>
      </p:sp>
    </p:spTree>
    <p:extLst>
      <p:ext uri="{BB962C8B-B14F-4D97-AF65-F5344CB8AC3E}">
        <p14:creationId xmlns:p14="http://schemas.microsoft.com/office/powerpoint/2010/main" val="2033087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68178A7-2ADD-63E0-EF2A-37C606AB4B1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BD3611A-CDDB-D73A-6225-9B5D0ECB1B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p>
        </p:txBody>
      </p:sp>
      <p:sp>
        <p:nvSpPr>
          <p:cNvPr id="4" name="文本占位符 3">
            <a:extLst>
              <a:ext uri="{FF2B5EF4-FFF2-40B4-BE49-F238E27FC236}">
                <a16:creationId xmlns:a16="http://schemas.microsoft.com/office/drawing/2014/main" id="{92B8FFE9-AC47-2D3D-2072-89BB30ABD1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7D0110C-4D7D-6CD1-5F4D-98B3A90EE837}"/>
              </a:ext>
            </a:extLst>
          </p:cNvPr>
          <p:cNvSpPr>
            <a:spLocks noGrp="1"/>
          </p:cNvSpPr>
          <p:nvPr>
            <p:ph type="dt" sz="half" idx="10"/>
          </p:nvPr>
        </p:nvSpPr>
        <p:spPr/>
        <p:txBody>
          <a:bodyPr/>
          <a:lstStyle/>
          <a:p>
            <a:fld id="{5A78FF69-2213-4A44-9D4E-43E9D4228C27}" type="datetimeFigureOut">
              <a:rPr lang="zh-CN" altLang="en-US" smtClean="0"/>
              <a:t>2023/4/29</a:t>
            </a:fld>
            <a:endParaRPr lang="zh-CN" altLang="en-US"/>
          </a:p>
        </p:txBody>
      </p:sp>
      <p:sp>
        <p:nvSpPr>
          <p:cNvPr id="6" name="页脚占位符 5">
            <a:extLst>
              <a:ext uri="{FF2B5EF4-FFF2-40B4-BE49-F238E27FC236}">
                <a16:creationId xmlns:a16="http://schemas.microsoft.com/office/drawing/2014/main" id="{CB8B93E4-C217-9C1D-BCF0-F840F3B0D86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57173E7-49A9-7B7C-36AD-819421C370A6}"/>
              </a:ext>
            </a:extLst>
          </p:cNvPr>
          <p:cNvSpPr>
            <a:spLocks noGrp="1"/>
          </p:cNvSpPr>
          <p:nvPr>
            <p:ph type="sldNum" sz="quarter" idx="12"/>
          </p:nvPr>
        </p:nvSpPr>
        <p:spPr/>
        <p:txBody>
          <a:bodyPr/>
          <a:lstStyle/>
          <a:p>
            <a:fld id="{368982FE-A8D9-43D0-AE8C-7B1A7C8B80F7}" type="slidenum">
              <a:rPr lang="zh-CN" altLang="en-US" smtClean="0"/>
              <a:t>‹#›</a:t>
            </a:fld>
            <a:endParaRPr lang="zh-CN" altLang="en-US"/>
          </a:p>
        </p:txBody>
      </p:sp>
    </p:spTree>
    <p:extLst>
      <p:ext uri="{BB962C8B-B14F-4D97-AF65-F5344CB8AC3E}">
        <p14:creationId xmlns:p14="http://schemas.microsoft.com/office/powerpoint/2010/main" val="1705877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5ECDFBDF-DDE2-E448-4397-6729BD05B5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B9BCFD19-EB27-8A24-2CBF-3290D4BC28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473EEF7-EF01-A469-372D-D8C695C7AE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78FF69-2213-4A44-9D4E-43E9D4228C27}" type="datetimeFigureOut">
              <a:rPr lang="zh-CN" altLang="en-US" smtClean="0"/>
              <a:t>2023/4/29</a:t>
            </a:fld>
            <a:endParaRPr lang="zh-CN" altLang="en-US"/>
          </a:p>
        </p:txBody>
      </p:sp>
      <p:sp>
        <p:nvSpPr>
          <p:cNvPr id="5" name="页脚占位符 4">
            <a:extLst>
              <a:ext uri="{FF2B5EF4-FFF2-40B4-BE49-F238E27FC236}">
                <a16:creationId xmlns:a16="http://schemas.microsoft.com/office/drawing/2014/main" id="{2C2BF5D7-E495-6080-755C-78E8A2771A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87B81E74-5931-602B-F9CB-780A1915A4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8982FE-A8D9-43D0-AE8C-7B1A7C8B80F7}" type="slidenum">
              <a:rPr lang="zh-CN" altLang="en-US" smtClean="0"/>
              <a:t>‹#›</a:t>
            </a:fld>
            <a:endParaRPr lang="zh-CN" altLang="en-US"/>
          </a:p>
        </p:txBody>
      </p:sp>
    </p:spTree>
    <p:extLst>
      <p:ext uri="{BB962C8B-B14F-4D97-AF65-F5344CB8AC3E}">
        <p14:creationId xmlns:p14="http://schemas.microsoft.com/office/powerpoint/2010/main" val="414702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video" Target="../media/media1.mp4"/><Relationship Id="rId7" Type="http://schemas.openxmlformats.org/officeDocument/2006/relationships/image" Target="../media/image2.png"/><Relationship Id="rId2" Type="http://schemas.microsoft.com/office/2007/relationships/media" Target="../media/media1.mp4"/><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notesSlide" Target="../notesSlides/notesSlide1.xml"/><Relationship Id="rId10" Type="http://schemas.openxmlformats.org/officeDocument/2006/relationships/image" Target="../media/image5.png"/><Relationship Id="rId4" Type="http://schemas.openxmlformats.org/officeDocument/2006/relationships/slideLayout" Target="../slideLayouts/slideLayout1.xml"/><Relationship Id="rId9" Type="http://schemas.openxmlformats.org/officeDocument/2006/relationships/image" Target="../media/image4.jp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18" Type="http://schemas.openxmlformats.org/officeDocument/2006/relationships/image" Target="../media/image36.png"/><Relationship Id="rId26" Type="http://schemas.openxmlformats.org/officeDocument/2006/relationships/image" Target="../media/image40.png"/><Relationship Id="rId3" Type="http://schemas.openxmlformats.org/officeDocument/2006/relationships/video" Target="../media/media10.mp4"/><Relationship Id="rId21" Type="http://schemas.openxmlformats.org/officeDocument/2006/relationships/image" Target="../media/image310.png"/><Relationship Id="rId7" Type="http://schemas.openxmlformats.org/officeDocument/2006/relationships/image" Target="../media/image26.png"/><Relationship Id="rId17" Type="http://schemas.openxmlformats.org/officeDocument/2006/relationships/image" Target="../media/image270.png"/><Relationship Id="rId25" Type="http://schemas.openxmlformats.org/officeDocument/2006/relationships/image" Target="../media/image39.png"/><Relationship Id="rId2" Type="http://schemas.microsoft.com/office/2007/relationships/media" Target="../media/media10.mp4"/><Relationship Id="rId16" Type="http://schemas.openxmlformats.org/officeDocument/2006/relationships/image" Target="../media/image260.png"/><Relationship Id="rId20" Type="http://schemas.openxmlformats.org/officeDocument/2006/relationships/image" Target="../media/image300.png"/><Relationship Id="rId29" Type="http://schemas.openxmlformats.org/officeDocument/2006/relationships/image" Target="../media/image4.jpg"/><Relationship Id="rId1" Type="http://schemas.openxmlformats.org/officeDocument/2006/relationships/tags" Target="../tags/tag7.xml"/><Relationship Id="rId6" Type="http://schemas.openxmlformats.org/officeDocument/2006/relationships/image" Target="../media/image25.png"/><Relationship Id="rId11" Type="http://schemas.openxmlformats.org/officeDocument/2006/relationships/image" Target="../media/image30.png"/><Relationship Id="rId24" Type="http://schemas.openxmlformats.org/officeDocument/2006/relationships/image" Target="../media/image38.png"/><Relationship Id="rId5" Type="http://schemas.openxmlformats.org/officeDocument/2006/relationships/notesSlide" Target="../notesSlides/notesSlide10.xml"/><Relationship Id="rId15" Type="http://schemas.openxmlformats.org/officeDocument/2006/relationships/image" Target="../media/image250.png"/><Relationship Id="rId23" Type="http://schemas.openxmlformats.org/officeDocument/2006/relationships/image" Target="../media/image940.png"/><Relationship Id="rId28" Type="http://schemas.openxmlformats.org/officeDocument/2006/relationships/image" Target="../media/image42.png"/><Relationship Id="rId10" Type="http://schemas.openxmlformats.org/officeDocument/2006/relationships/image" Target="../media/image29.png"/><Relationship Id="rId19" Type="http://schemas.openxmlformats.org/officeDocument/2006/relationships/image" Target="../media/image37.png"/><Relationship Id="rId4" Type="http://schemas.openxmlformats.org/officeDocument/2006/relationships/slideLayout" Target="../slideLayouts/slideLayout1.xml"/><Relationship Id="rId9" Type="http://schemas.openxmlformats.org/officeDocument/2006/relationships/image" Target="../media/image28.png"/><Relationship Id="rId22" Type="http://schemas.openxmlformats.org/officeDocument/2006/relationships/image" Target="../media/image320.png"/><Relationship Id="rId27" Type="http://schemas.openxmlformats.org/officeDocument/2006/relationships/image" Target="../media/image41.png"/><Relationship Id="rId30"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160.png"/><Relationship Id="rId13" Type="http://schemas.openxmlformats.org/officeDocument/2006/relationships/image" Target="../media/image4.jpg"/><Relationship Id="rId3" Type="http://schemas.openxmlformats.org/officeDocument/2006/relationships/video" Target="../media/media11.mp4"/><Relationship Id="rId7" Type="http://schemas.openxmlformats.org/officeDocument/2006/relationships/image" Target="../media/image150.png"/><Relationship Id="rId12" Type="http://schemas.openxmlformats.org/officeDocument/2006/relationships/image" Target="../media/image43.png"/><Relationship Id="rId2" Type="http://schemas.microsoft.com/office/2007/relationships/media" Target="../media/media11.mp4"/><Relationship Id="rId1" Type="http://schemas.openxmlformats.org/officeDocument/2006/relationships/tags" Target="../tags/tag8.xml"/><Relationship Id="rId6" Type="http://schemas.openxmlformats.org/officeDocument/2006/relationships/image" Target="../media/image140.png"/><Relationship Id="rId11" Type="http://schemas.openxmlformats.org/officeDocument/2006/relationships/image" Target="../media/image190.png"/><Relationship Id="rId5" Type="http://schemas.openxmlformats.org/officeDocument/2006/relationships/notesSlide" Target="../notesSlides/notesSlide11.xml"/><Relationship Id="rId10" Type="http://schemas.openxmlformats.org/officeDocument/2006/relationships/image" Target="../media/image180.png"/><Relationship Id="rId4" Type="http://schemas.openxmlformats.org/officeDocument/2006/relationships/slideLayout" Target="../slideLayouts/slideLayout1.xml"/><Relationship Id="rId9" Type="http://schemas.openxmlformats.org/officeDocument/2006/relationships/image" Target="../media/image170.png"/><Relationship Id="rId14"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openxmlformats.org/officeDocument/2006/relationships/image" Target="../media/image160.png"/><Relationship Id="rId13" Type="http://schemas.openxmlformats.org/officeDocument/2006/relationships/image" Target="../media/image360.png"/><Relationship Id="rId3" Type="http://schemas.openxmlformats.org/officeDocument/2006/relationships/video" Target="../media/media12.mp4"/><Relationship Id="rId7" Type="http://schemas.openxmlformats.org/officeDocument/2006/relationships/image" Target="../media/image150.png"/><Relationship Id="rId12" Type="http://schemas.openxmlformats.org/officeDocument/2006/relationships/image" Target="../media/image350.png"/><Relationship Id="rId2" Type="http://schemas.microsoft.com/office/2007/relationships/media" Target="../media/media12.mp4"/><Relationship Id="rId1" Type="http://schemas.openxmlformats.org/officeDocument/2006/relationships/tags" Target="../tags/tag9.xml"/><Relationship Id="rId6" Type="http://schemas.openxmlformats.org/officeDocument/2006/relationships/image" Target="../media/image140.png"/><Relationship Id="rId11" Type="http://schemas.openxmlformats.org/officeDocument/2006/relationships/image" Target="../media/image340.png"/><Relationship Id="rId5" Type="http://schemas.openxmlformats.org/officeDocument/2006/relationships/notesSlide" Target="../notesSlides/notesSlide12.xml"/><Relationship Id="rId15" Type="http://schemas.openxmlformats.org/officeDocument/2006/relationships/image" Target="../media/image5.png"/><Relationship Id="rId10" Type="http://schemas.openxmlformats.org/officeDocument/2006/relationships/image" Target="../media/image180.png"/><Relationship Id="rId4" Type="http://schemas.openxmlformats.org/officeDocument/2006/relationships/slideLayout" Target="../slideLayouts/slideLayout1.xml"/><Relationship Id="rId9" Type="http://schemas.openxmlformats.org/officeDocument/2006/relationships/image" Target="../media/image170.png"/><Relationship Id="rId14" Type="http://schemas.openxmlformats.org/officeDocument/2006/relationships/image" Target="../media/image4.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3.mp4"/><Relationship Id="rId1" Type="http://schemas.microsoft.com/office/2007/relationships/media" Target="../media/media13.mp4"/><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video" Target="../media/media14.mp4"/><Relationship Id="rId7" Type="http://schemas.openxmlformats.org/officeDocument/2006/relationships/image" Target="../media/image45.png"/><Relationship Id="rId2" Type="http://schemas.microsoft.com/office/2007/relationships/media" Target="../media/media14.mp4"/><Relationship Id="rId1" Type="http://schemas.openxmlformats.org/officeDocument/2006/relationships/tags" Target="../tags/tag10.xml"/><Relationship Id="rId6" Type="http://schemas.openxmlformats.org/officeDocument/2006/relationships/image" Target="../media/image44.png"/><Relationship Id="rId5" Type="http://schemas.openxmlformats.org/officeDocument/2006/relationships/notesSlide" Target="../notesSlides/notesSlide14.xml"/><Relationship Id="rId4" Type="http://schemas.openxmlformats.org/officeDocument/2006/relationships/slideLayout" Target="../slideLayouts/slideLayout1.xml"/><Relationship Id="rId9"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18" Type="http://schemas.openxmlformats.org/officeDocument/2006/relationships/image" Target="../media/image58.png"/><Relationship Id="rId3" Type="http://schemas.openxmlformats.org/officeDocument/2006/relationships/slideLayout" Target="../slideLayouts/slideLayout1.xml"/><Relationship Id="rId7" Type="http://schemas.openxmlformats.org/officeDocument/2006/relationships/image" Target="../media/image39.png"/><Relationship Id="rId12" Type="http://schemas.openxmlformats.org/officeDocument/2006/relationships/image" Target="../media/image52.png"/><Relationship Id="rId17" Type="http://schemas.openxmlformats.org/officeDocument/2006/relationships/image" Target="../media/image57.png"/><Relationship Id="rId2" Type="http://schemas.openxmlformats.org/officeDocument/2006/relationships/video" Target="../media/media15.mp4"/><Relationship Id="rId16" Type="http://schemas.openxmlformats.org/officeDocument/2006/relationships/image" Target="../media/image56.png"/><Relationship Id="rId20" Type="http://schemas.openxmlformats.org/officeDocument/2006/relationships/image" Target="../media/image5.png"/><Relationship Id="rId1" Type="http://schemas.microsoft.com/office/2007/relationships/media" Target="../media/media15.mp4"/><Relationship Id="rId6" Type="http://schemas.openxmlformats.org/officeDocument/2006/relationships/image" Target="../media/image47.png"/><Relationship Id="rId11" Type="http://schemas.openxmlformats.org/officeDocument/2006/relationships/image" Target="../media/image51.png"/><Relationship Id="rId5" Type="http://schemas.openxmlformats.org/officeDocument/2006/relationships/image" Target="../media/image46.png"/><Relationship Id="rId15" Type="http://schemas.openxmlformats.org/officeDocument/2006/relationships/image" Target="../media/image55.png"/><Relationship Id="rId10" Type="http://schemas.openxmlformats.org/officeDocument/2006/relationships/image" Target="../media/image50.png"/><Relationship Id="rId19" Type="http://schemas.openxmlformats.org/officeDocument/2006/relationships/image" Target="../media/image4.jpg"/><Relationship Id="rId4" Type="http://schemas.openxmlformats.org/officeDocument/2006/relationships/notesSlide" Target="../notesSlides/notesSlide15.xml"/><Relationship Id="rId9" Type="http://schemas.openxmlformats.org/officeDocument/2006/relationships/image" Target="../media/image49.png"/><Relationship Id="rId14" Type="http://schemas.openxmlformats.org/officeDocument/2006/relationships/image" Target="../media/image54.png"/></Relationships>
</file>

<file path=ppt/slides/_rels/slide1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video" Target="../media/media16.mp4"/><Relationship Id="rId7" Type="http://schemas.openxmlformats.org/officeDocument/2006/relationships/image" Target="../media/image60.png"/><Relationship Id="rId2" Type="http://schemas.microsoft.com/office/2007/relationships/media" Target="../media/media16.mp4"/><Relationship Id="rId1" Type="http://schemas.openxmlformats.org/officeDocument/2006/relationships/tags" Target="../tags/tag11.xml"/><Relationship Id="rId6" Type="http://schemas.openxmlformats.org/officeDocument/2006/relationships/image" Target="../media/image59.png"/><Relationship Id="rId11" Type="http://schemas.openxmlformats.org/officeDocument/2006/relationships/image" Target="../media/image5.png"/><Relationship Id="rId5" Type="http://schemas.openxmlformats.org/officeDocument/2006/relationships/notesSlide" Target="../notesSlides/notesSlide16.xml"/><Relationship Id="rId10" Type="http://schemas.openxmlformats.org/officeDocument/2006/relationships/image" Target="../media/image4.jpg"/><Relationship Id="rId4" Type="http://schemas.openxmlformats.org/officeDocument/2006/relationships/slideLayout" Target="../slideLayouts/slideLayout1.xml"/><Relationship Id="rId9" Type="http://schemas.openxmlformats.org/officeDocument/2006/relationships/image" Target="../media/image6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7.mp4"/><Relationship Id="rId1" Type="http://schemas.microsoft.com/office/2007/relationships/media" Target="../media/media17.mp4"/><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68.png"/><Relationship Id="rId3" Type="http://schemas.openxmlformats.org/officeDocument/2006/relationships/video" Target="../media/media18.mp4"/><Relationship Id="rId7" Type="http://schemas.openxmlformats.org/officeDocument/2006/relationships/image" Target="../media/image64.svg"/><Relationship Id="rId12" Type="http://schemas.openxmlformats.org/officeDocument/2006/relationships/image" Target="../media/image67.png"/><Relationship Id="rId2" Type="http://schemas.microsoft.com/office/2007/relationships/media" Target="../media/media18.mp4"/><Relationship Id="rId1" Type="http://schemas.openxmlformats.org/officeDocument/2006/relationships/tags" Target="../tags/tag12.xml"/><Relationship Id="rId6" Type="http://schemas.openxmlformats.org/officeDocument/2006/relationships/image" Target="../media/image63.png"/><Relationship Id="rId11" Type="http://schemas.openxmlformats.org/officeDocument/2006/relationships/image" Target="../media/image38.png"/><Relationship Id="rId5" Type="http://schemas.openxmlformats.org/officeDocument/2006/relationships/notesSlide" Target="../notesSlides/notesSlide18.xml"/><Relationship Id="rId15" Type="http://schemas.openxmlformats.org/officeDocument/2006/relationships/image" Target="../media/image5.png"/><Relationship Id="rId10" Type="http://schemas.openxmlformats.org/officeDocument/2006/relationships/image" Target="../media/image39.png"/><Relationship Id="rId4" Type="http://schemas.openxmlformats.org/officeDocument/2006/relationships/slideLayout" Target="../slideLayouts/slideLayout1.xml"/><Relationship Id="rId9" Type="http://schemas.openxmlformats.org/officeDocument/2006/relationships/image" Target="../media/image66.svg"/><Relationship Id="rId14" Type="http://schemas.openxmlformats.org/officeDocument/2006/relationships/image" Target="../media/image4.jpg"/></Relationships>
</file>

<file path=ppt/slides/_rels/slide19.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video" Target="../media/media19.mp4"/><Relationship Id="rId1" Type="http://schemas.microsoft.com/office/2007/relationships/media" Target="../media/media19.mp4"/><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9.xml"/><Relationship Id="rId9"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6.png"/><Relationship Id="rId3" Type="http://schemas.openxmlformats.org/officeDocument/2006/relationships/video" Target="../media/media4.mp4"/><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4.jpg"/><Relationship Id="rId2" Type="http://schemas.microsoft.com/office/2007/relationships/media" Target="../media/media4.mp4"/><Relationship Id="rId16" Type="http://schemas.openxmlformats.org/officeDocument/2006/relationships/image" Target="../media/image15.png"/><Relationship Id="rId1" Type="http://schemas.openxmlformats.org/officeDocument/2006/relationships/tags" Target="../tags/tag2.xml"/><Relationship Id="rId6" Type="http://schemas.openxmlformats.org/officeDocument/2006/relationships/image" Target="../media/image510.png"/><Relationship Id="rId11" Type="http://schemas.openxmlformats.org/officeDocument/2006/relationships/image" Target="../media/image10.png"/><Relationship Id="rId5" Type="http://schemas.openxmlformats.org/officeDocument/2006/relationships/notesSlide" Target="../notesSlides/notesSlide4.xml"/><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slideLayout" Target="../slideLayouts/slideLayout1.xml"/><Relationship Id="rId9" Type="http://schemas.openxmlformats.org/officeDocument/2006/relationships/image" Target="../media/image8.png"/><Relationship Id="rId1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video" Target="../media/media5.mp4"/><Relationship Id="rId7" Type="http://schemas.openxmlformats.org/officeDocument/2006/relationships/image" Target="../media/image17.png"/><Relationship Id="rId2" Type="http://schemas.microsoft.com/office/2007/relationships/media" Target="../media/media5.mp4"/><Relationship Id="rId1" Type="http://schemas.openxmlformats.org/officeDocument/2006/relationships/tags" Target="../tags/tag3.xml"/><Relationship Id="rId6" Type="http://schemas.openxmlformats.org/officeDocument/2006/relationships/image" Target="../media/image16.png"/><Relationship Id="rId11" Type="http://schemas.openxmlformats.org/officeDocument/2006/relationships/image" Target="../media/image5.png"/><Relationship Id="rId5" Type="http://schemas.openxmlformats.org/officeDocument/2006/relationships/notesSlide" Target="../notesSlides/notesSlide5.xml"/><Relationship Id="rId10" Type="http://schemas.openxmlformats.org/officeDocument/2006/relationships/image" Target="../media/image4.jpg"/><Relationship Id="rId4" Type="http://schemas.openxmlformats.org/officeDocument/2006/relationships/slideLayout" Target="../slideLayouts/slideLayout1.xml"/><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video" Target="../media/media6.mp4"/><Relationship Id="rId7" Type="http://schemas.openxmlformats.org/officeDocument/2006/relationships/image" Target="../media/image16.png"/><Relationship Id="rId12" Type="http://schemas.openxmlformats.org/officeDocument/2006/relationships/image" Target="../media/image5.png"/><Relationship Id="rId2" Type="http://schemas.microsoft.com/office/2007/relationships/media" Target="../media/media6.mp4"/><Relationship Id="rId1" Type="http://schemas.openxmlformats.org/officeDocument/2006/relationships/tags" Target="../tags/tag4.xml"/><Relationship Id="rId6" Type="http://schemas.openxmlformats.org/officeDocument/2006/relationships/image" Target="../media/image20.png"/><Relationship Id="rId11" Type="http://schemas.openxmlformats.org/officeDocument/2006/relationships/image" Target="../media/image4.jpg"/><Relationship Id="rId5" Type="http://schemas.openxmlformats.org/officeDocument/2006/relationships/notesSlide" Target="../notesSlides/notesSlide6.xml"/><Relationship Id="rId10" Type="http://schemas.openxmlformats.org/officeDocument/2006/relationships/image" Target="../media/image21.png"/><Relationship Id="rId4" Type="http://schemas.openxmlformats.org/officeDocument/2006/relationships/slideLayout" Target="../slideLayouts/slideLayout1.xml"/><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4.jpg"/><Relationship Id="rId3" Type="http://schemas.openxmlformats.org/officeDocument/2006/relationships/video" Target="../media/media7.mp4"/><Relationship Id="rId7" Type="http://schemas.openxmlformats.org/officeDocument/2006/relationships/image" Target="../media/image17.png"/><Relationship Id="rId12" Type="http://schemas.openxmlformats.org/officeDocument/2006/relationships/image" Target="../media/image24.png"/><Relationship Id="rId2" Type="http://schemas.microsoft.com/office/2007/relationships/media" Target="../media/media7.mp4"/><Relationship Id="rId1" Type="http://schemas.openxmlformats.org/officeDocument/2006/relationships/tags" Target="../tags/tag5.xml"/><Relationship Id="rId6" Type="http://schemas.openxmlformats.org/officeDocument/2006/relationships/image" Target="../media/image16.png"/><Relationship Id="rId11" Type="http://schemas.openxmlformats.org/officeDocument/2006/relationships/image" Target="../media/image23.png"/><Relationship Id="rId5" Type="http://schemas.openxmlformats.org/officeDocument/2006/relationships/notesSlide" Target="../notesSlides/notesSlide7.xml"/><Relationship Id="rId10" Type="http://schemas.openxmlformats.org/officeDocument/2006/relationships/image" Target="../media/image22.png"/><Relationship Id="rId4" Type="http://schemas.openxmlformats.org/officeDocument/2006/relationships/slideLayout" Target="../slideLayouts/slideLayout1.xml"/><Relationship Id="rId9" Type="http://schemas.openxmlformats.org/officeDocument/2006/relationships/image" Target="../media/image19.png"/><Relationship Id="rId1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video" Target="../media/media9.mp4"/><Relationship Id="rId7" Type="http://schemas.openxmlformats.org/officeDocument/2006/relationships/image" Target="../media/image32.png"/><Relationship Id="rId12" Type="http://schemas.openxmlformats.org/officeDocument/2006/relationships/image" Target="../media/image5.png"/><Relationship Id="rId2" Type="http://schemas.microsoft.com/office/2007/relationships/media" Target="../media/media9.mp4"/><Relationship Id="rId1" Type="http://schemas.openxmlformats.org/officeDocument/2006/relationships/tags" Target="../tags/tag6.xml"/><Relationship Id="rId6" Type="http://schemas.openxmlformats.org/officeDocument/2006/relationships/image" Target="../media/image31.png"/><Relationship Id="rId11" Type="http://schemas.openxmlformats.org/officeDocument/2006/relationships/image" Target="../media/image4.jpg"/><Relationship Id="rId5" Type="http://schemas.openxmlformats.org/officeDocument/2006/relationships/notesSlide" Target="../notesSlides/notesSlide9.xml"/><Relationship Id="rId10" Type="http://schemas.openxmlformats.org/officeDocument/2006/relationships/image" Target="../media/image35.png"/><Relationship Id="rId4" Type="http://schemas.openxmlformats.org/officeDocument/2006/relationships/slideLayout" Target="../slideLayouts/slideLayout1.xml"/><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a:extLst>
              <a:ext uri="{FF2B5EF4-FFF2-40B4-BE49-F238E27FC236}">
                <a16:creationId xmlns:a16="http://schemas.microsoft.com/office/drawing/2014/main" id="{EE740BFD-3F96-2CB8-C1DD-D8E83148C83D}"/>
              </a:ext>
            </a:extLst>
          </p:cNvPr>
          <p:cNvSpPr>
            <a:spLocks noGrp="1" noRot="1" noMove="1" noResize="1" noEditPoints="1" noAdjustHandles="1" noChangeArrowheads="1" noChangeShapeType="1"/>
          </p:cNvSpPr>
          <p:nvPr/>
        </p:nvSpPr>
        <p:spPr>
          <a:xfrm>
            <a:off x="0" y="1796922"/>
            <a:ext cx="12192000" cy="3908979"/>
          </a:xfrm>
          <a:prstGeom prst="rect">
            <a:avLst/>
          </a:prstGeom>
          <a:solidFill>
            <a:srgbClr val="0F35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图片 23">
            <a:extLst>
              <a:ext uri="{FF2B5EF4-FFF2-40B4-BE49-F238E27FC236}">
                <a16:creationId xmlns:a16="http://schemas.microsoft.com/office/drawing/2014/main" id="{C0AEA540-06CA-CD97-CAA4-CE863BE5EFCA}"/>
              </a:ext>
            </a:extLst>
          </p:cNvPr>
          <p:cNvPicPr>
            <a:picLocks noGrp="1" noRot="1" noChangeAspect="1" noMove="1" noResize="1" noEditPoints="1" noAdjustHandles="1" noChangeArrowheads="1" noChangeShapeType="1" noCrop="1"/>
          </p:cNvPicPr>
          <p:nvPr/>
        </p:nvPicPr>
        <p:blipFill>
          <a:blip r:embed="rId6">
            <a:alphaModFix amt="12000"/>
          </a:blip>
          <a:stretch>
            <a:fillRect/>
          </a:stretch>
        </p:blipFill>
        <p:spPr>
          <a:xfrm>
            <a:off x="4161000" y="1816411"/>
            <a:ext cx="3870000" cy="3870000"/>
          </a:xfrm>
          <a:prstGeom prst="rect">
            <a:avLst/>
          </a:prstGeom>
        </p:spPr>
      </p:pic>
      <p:sp>
        <p:nvSpPr>
          <p:cNvPr id="13" name="标题 2">
            <a:extLst>
              <a:ext uri="{FF2B5EF4-FFF2-40B4-BE49-F238E27FC236}">
                <a16:creationId xmlns:a16="http://schemas.microsoft.com/office/drawing/2014/main" id="{C9DBEF42-3397-7F15-8FA3-805916A6928D}"/>
              </a:ext>
            </a:extLst>
          </p:cNvPr>
          <p:cNvSpPr txBox="1">
            <a:spLocks/>
          </p:cNvSpPr>
          <p:nvPr/>
        </p:nvSpPr>
        <p:spPr>
          <a:xfrm>
            <a:off x="2292" y="2241254"/>
            <a:ext cx="12192000" cy="127262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3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SigVIC: Spatial Importance Guided Variable-Rate</a:t>
            </a:r>
          </a:p>
          <a:p>
            <a:r>
              <a:rPr lang="en-US" altLang="zh-CN" sz="3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Image Compression</a:t>
            </a:r>
            <a:endParaRPr lang="zh-CN" altLang="en-US" sz="3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23" name="直接连接符 22">
            <a:extLst>
              <a:ext uri="{FF2B5EF4-FFF2-40B4-BE49-F238E27FC236}">
                <a16:creationId xmlns:a16="http://schemas.microsoft.com/office/drawing/2014/main" id="{F4E38B6C-9A23-DB22-9581-95B7AF886AA5}"/>
              </a:ext>
            </a:extLst>
          </p:cNvPr>
          <p:cNvCxnSpPr>
            <a:cxnSpLocks noGrp="1" noRot="1" noMove="1" noResize="1" noEditPoints="1" noAdjustHandles="1" noChangeArrowheads="1" noChangeShapeType="1"/>
          </p:cNvCxnSpPr>
          <p:nvPr/>
        </p:nvCxnSpPr>
        <p:spPr>
          <a:xfrm>
            <a:off x="653143" y="6245291"/>
            <a:ext cx="10888824" cy="0"/>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文本框 3">
            <a:extLst>
              <a:ext uri="{FF2B5EF4-FFF2-40B4-BE49-F238E27FC236}">
                <a16:creationId xmlns:a16="http://schemas.microsoft.com/office/drawing/2014/main" id="{85148936-2C4A-E96E-081D-CB08058E1C9C}"/>
              </a:ext>
            </a:extLst>
          </p:cNvPr>
          <p:cNvSpPr txBox="1">
            <a:spLocks/>
          </p:cNvSpPr>
          <p:nvPr/>
        </p:nvSpPr>
        <p:spPr>
          <a:xfrm>
            <a:off x="4584" y="4012214"/>
            <a:ext cx="12192000" cy="369332"/>
          </a:xfrm>
          <a:prstGeom prst="rect">
            <a:avLst/>
          </a:prstGeom>
          <a:noFill/>
        </p:spPr>
        <p:txBody>
          <a:bodyPr wrap="square" rtlCol="0">
            <a:spAutoFit/>
          </a:bodyPr>
          <a:lstStyle/>
          <a:p>
            <a:pPr algn="ctr"/>
            <a:r>
              <a:rPr lang="en-US" altLang="zh-CN"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Jiaming Liang</a:t>
            </a:r>
            <a:r>
              <a:rPr lang="en-US" altLang="zh-CN" baseline="300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1</a:t>
            </a:r>
            <a:r>
              <a:rPr lang="en-US" altLang="zh-CN"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Meiqin Liu</a:t>
            </a:r>
            <a:r>
              <a:rPr lang="en-US" altLang="zh-CN" baseline="300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1</a:t>
            </a:r>
            <a:r>
              <a:rPr lang="en-US" altLang="zh-CN"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Chao Yao</a:t>
            </a:r>
            <a:r>
              <a:rPr lang="en-US" altLang="zh-CN" baseline="300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baseline="300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Chunyu Lin</a:t>
            </a:r>
            <a:r>
              <a:rPr lang="en-US" altLang="zh-CN" baseline="300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1</a:t>
            </a:r>
            <a:r>
              <a:rPr lang="en-US" altLang="zh-CN"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Yao Zhao</a:t>
            </a:r>
            <a:r>
              <a:rPr lang="en-US" altLang="zh-CN" baseline="300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1</a:t>
            </a:r>
            <a:endParaRPr lang="zh-CN" altLang="en-US"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 name="文本框 6">
            <a:extLst>
              <a:ext uri="{FF2B5EF4-FFF2-40B4-BE49-F238E27FC236}">
                <a16:creationId xmlns:a16="http://schemas.microsoft.com/office/drawing/2014/main" id="{E9DF8527-8A78-A66D-5117-75D9BF107CAD}"/>
              </a:ext>
            </a:extLst>
          </p:cNvPr>
          <p:cNvSpPr txBox="1">
            <a:spLocks/>
          </p:cNvSpPr>
          <p:nvPr/>
        </p:nvSpPr>
        <p:spPr>
          <a:xfrm>
            <a:off x="4584" y="4556718"/>
            <a:ext cx="12192000" cy="646331"/>
          </a:xfrm>
          <a:prstGeom prst="rect">
            <a:avLst/>
          </a:prstGeom>
          <a:noFill/>
        </p:spPr>
        <p:txBody>
          <a:bodyPr wrap="square">
            <a:spAutoFit/>
          </a:bodyPr>
          <a:lstStyle/>
          <a:p>
            <a:pPr algn="ctr"/>
            <a:r>
              <a:rPr lang="en-US" altLang="zh-CN" baseline="300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1</a:t>
            </a:r>
            <a:r>
              <a:rPr lang="en-US" altLang="zh-CN" dirty="0">
                <a:solidFill>
                  <a:schemeClr val="bg1"/>
                </a:solidFill>
                <a:latin typeface="Times New Roman" panose="02020603050405020304" pitchFamily="18" charset="0"/>
                <a:cs typeface="Times New Roman" panose="02020603050405020304" pitchFamily="18" charset="0"/>
              </a:rPr>
              <a:t>Institude of Information Science, Beijing Jiaotong University, Beijing, 100044, China</a:t>
            </a:r>
          </a:p>
          <a:p>
            <a:pPr algn="ctr"/>
            <a:r>
              <a:rPr lang="en-US" altLang="zh-CN" baseline="300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dirty="0">
                <a:solidFill>
                  <a:schemeClr val="bg1"/>
                </a:solidFill>
                <a:latin typeface="Times New Roman" panose="02020603050405020304" pitchFamily="18" charset="0"/>
                <a:cs typeface="Times New Roman" panose="02020603050405020304" pitchFamily="18" charset="0"/>
              </a:rPr>
              <a:t>School of Computer and Communication Engineering, University of Science and Technology Beijing, Beijing, 100083, China</a:t>
            </a:r>
            <a:endParaRPr lang="zh-CN" altLang="en-US" dirty="0">
              <a:solidFill>
                <a:schemeClr val="bg1"/>
              </a:solidFill>
              <a:latin typeface="Times New Roman" panose="02020603050405020304" pitchFamily="18" charset="0"/>
              <a:cs typeface="Times New Roman" panose="02020603050405020304" pitchFamily="18" charset="0"/>
            </a:endParaRPr>
          </a:p>
        </p:txBody>
      </p:sp>
      <p:pic>
        <p:nvPicPr>
          <p:cNvPr id="19" name="图片 18">
            <a:extLst>
              <a:ext uri="{FF2B5EF4-FFF2-40B4-BE49-F238E27FC236}">
                <a16:creationId xmlns:a16="http://schemas.microsoft.com/office/drawing/2014/main" id="{BB95D7F7-B3A8-C02E-DE3B-355DF02396E2}"/>
              </a:ext>
            </a:extLst>
          </p:cNvPr>
          <p:cNvPicPr>
            <a:picLocks noGrp="1" noRot="1" noChangeAspect="1" noMove="1" noResize="1" noEditPoints="1" noAdjustHandles="1" noChangeArrowheads="1" noChangeShapeType="1" noCrop="1"/>
          </p:cNvPicPr>
          <p:nvPr/>
        </p:nvPicPr>
        <p:blipFill>
          <a:blip r:embed="rId7"/>
          <a:stretch>
            <a:fillRect/>
          </a:stretch>
        </p:blipFill>
        <p:spPr>
          <a:xfrm>
            <a:off x="244238" y="242333"/>
            <a:ext cx="1015327" cy="1015200"/>
          </a:xfrm>
          <a:prstGeom prst="rect">
            <a:avLst/>
          </a:prstGeom>
        </p:spPr>
      </p:pic>
      <p:pic>
        <p:nvPicPr>
          <p:cNvPr id="1026" name="Picture 2">
            <a:extLst>
              <a:ext uri="{FF2B5EF4-FFF2-40B4-BE49-F238E27FC236}">
                <a16:creationId xmlns:a16="http://schemas.microsoft.com/office/drawing/2014/main" id="{59020A53-99BA-6335-9440-29E1AEA46275}"/>
              </a:ext>
            </a:extLst>
          </p:cNvPr>
          <p:cNvPicPr>
            <a:picLocks noGrp="1" noRot="1" noChangeAspect="1" noMove="1" noResize="1" noEditPoints="1" noAdjustHandles="1" noChangeArrowheads="1" noChangeShapeType="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632317" y="389933"/>
            <a:ext cx="2460000" cy="720000"/>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组合 14">
            <a:extLst>
              <a:ext uri="{FF2B5EF4-FFF2-40B4-BE49-F238E27FC236}">
                <a16:creationId xmlns:a16="http://schemas.microsoft.com/office/drawing/2014/main" id="{73501887-F055-FB69-739B-D651048CE4CA}"/>
              </a:ext>
            </a:extLst>
          </p:cNvPr>
          <p:cNvGrpSpPr>
            <a:grpSpLocks noGrp="1" noUngrp="1" noRot="1" noMove="1" noResize="1"/>
          </p:cNvGrpSpPr>
          <p:nvPr/>
        </p:nvGrpSpPr>
        <p:grpSpPr>
          <a:xfrm>
            <a:off x="4465069" y="377732"/>
            <a:ext cx="3257278" cy="744402"/>
            <a:chOff x="7606153" y="413757"/>
            <a:chExt cx="3257278" cy="744402"/>
          </a:xfrm>
          <a:solidFill>
            <a:schemeClr val="bg1"/>
          </a:solidFill>
        </p:grpSpPr>
        <p:sp>
          <p:nvSpPr>
            <p:cNvPr id="5" name="文本框 4">
              <a:extLst>
                <a:ext uri="{FF2B5EF4-FFF2-40B4-BE49-F238E27FC236}">
                  <a16:creationId xmlns:a16="http://schemas.microsoft.com/office/drawing/2014/main" id="{6A40AA06-8A9C-C380-6E9A-9803EB5B0B41}"/>
                </a:ext>
              </a:extLst>
            </p:cNvPr>
            <p:cNvSpPr txBox="1">
              <a:spLocks noGrp="1" noRot="1" noMove="1" noResize="1" noEditPoints="1" noAdjustHandles="1" noChangeArrowheads="1" noChangeShapeType="1"/>
            </p:cNvSpPr>
            <p:nvPr/>
          </p:nvSpPr>
          <p:spPr>
            <a:xfrm>
              <a:off x="7606153" y="758049"/>
              <a:ext cx="3257278" cy="400110"/>
            </a:xfrm>
            <a:prstGeom prst="rect">
              <a:avLst/>
            </a:prstGeom>
            <a:grpFill/>
          </p:spPr>
          <p:txBody>
            <a:bodyPr wrap="square" rtlCol="0">
              <a:spAutoFit/>
            </a:bodyPr>
            <a:lstStyle/>
            <a:p>
              <a:r>
                <a:rPr lang="en-US" altLang="zh-CN" sz="2000" b="1" i="0" dirty="0">
                  <a:solidFill>
                    <a:srgbClr val="0F3568">
                      <a:alpha val="85000"/>
                    </a:srgbClr>
                  </a:solidFill>
                  <a:effectLst/>
                  <a:latin typeface="Times New Roman" panose="02020603050405020304" pitchFamily="18" charset="0"/>
                  <a:cs typeface="Times New Roman" panose="02020603050405020304" pitchFamily="18" charset="0"/>
                </a:rPr>
                <a:t>June 04-10, 2023</a:t>
              </a:r>
              <a:endParaRPr lang="zh-CN" altLang="en-US" sz="2000" b="1" dirty="0">
                <a:solidFill>
                  <a:srgbClr val="0F3568">
                    <a:alpha val="85000"/>
                  </a:srgbClr>
                </a:solidFill>
                <a:latin typeface="Times New Roman" panose="02020603050405020304" pitchFamily="18" charset="0"/>
                <a:cs typeface="Times New Roman" panose="02020603050405020304" pitchFamily="18" charset="0"/>
              </a:endParaRPr>
            </a:p>
          </p:txBody>
        </p:sp>
        <p:sp>
          <p:nvSpPr>
            <p:cNvPr id="6" name="文本框 5">
              <a:extLst>
                <a:ext uri="{FF2B5EF4-FFF2-40B4-BE49-F238E27FC236}">
                  <a16:creationId xmlns:a16="http://schemas.microsoft.com/office/drawing/2014/main" id="{80143F8E-1DED-F5C9-DB30-D55D4DF25921}"/>
                </a:ext>
              </a:extLst>
            </p:cNvPr>
            <p:cNvSpPr txBox="1">
              <a:spLocks noGrp="1" noRot="1" noMove="1" noResize="1" noEditPoints="1" noAdjustHandles="1" noChangeArrowheads="1" noChangeShapeType="1"/>
            </p:cNvSpPr>
            <p:nvPr/>
          </p:nvSpPr>
          <p:spPr>
            <a:xfrm>
              <a:off x="7606153" y="413757"/>
              <a:ext cx="3257278" cy="400110"/>
            </a:xfrm>
            <a:prstGeom prst="rect">
              <a:avLst/>
            </a:prstGeom>
            <a:grpFill/>
          </p:spPr>
          <p:txBody>
            <a:bodyPr wrap="square" rtlCol="0">
              <a:spAutoFit/>
            </a:bodyPr>
            <a:lstStyle/>
            <a:p>
              <a:r>
                <a:rPr lang="en-US" altLang="zh-CN" sz="2000" b="1" i="0" dirty="0">
                  <a:solidFill>
                    <a:srgbClr val="0F3568">
                      <a:alpha val="85000"/>
                    </a:srgbClr>
                  </a:solidFill>
                  <a:effectLst/>
                  <a:latin typeface="Times New Roman" panose="02020603050405020304" pitchFamily="18" charset="0"/>
                  <a:cs typeface="Times New Roman" panose="02020603050405020304" pitchFamily="18" charset="0"/>
                </a:rPr>
                <a:t>Greek island of Rhodes</a:t>
              </a:r>
              <a:endParaRPr lang="zh-CN" altLang="en-US" sz="2000" b="1" dirty="0">
                <a:solidFill>
                  <a:srgbClr val="0F3568">
                    <a:alpha val="85000"/>
                  </a:srgbClr>
                </a:solidFill>
                <a:latin typeface="Times New Roman" panose="02020603050405020304" pitchFamily="18" charset="0"/>
                <a:cs typeface="Times New Roman" panose="02020603050405020304" pitchFamily="18" charset="0"/>
              </a:endParaRPr>
            </a:p>
          </p:txBody>
        </p:sp>
      </p:grpSp>
      <p:cxnSp>
        <p:nvCxnSpPr>
          <p:cNvPr id="27" name="直接连接符 26">
            <a:extLst>
              <a:ext uri="{FF2B5EF4-FFF2-40B4-BE49-F238E27FC236}">
                <a16:creationId xmlns:a16="http://schemas.microsoft.com/office/drawing/2014/main" id="{CF274D68-0AE6-EEFB-5AC9-DC4CEE502123}"/>
              </a:ext>
            </a:extLst>
          </p:cNvPr>
          <p:cNvCxnSpPr>
            <a:cxnSpLocks noGrp="1" noRot="1" noMove="1" noResize="1" noEditPoints="1" noAdjustHandles="1" noChangeArrowheads="1" noChangeShapeType="1"/>
          </p:cNvCxnSpPr>
          <p:nvPr/>
        </p:nvCxnSpPr>
        <p:spPr>
          <a:xfrm>
            <a:off x="244238" y="1254019"/>
            <a:ext cx="11700000" cy="0"/>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1" name="直接连接符 40">
            <a:extLst>
              <a:ext uri="{FF2B5EF4-FFF2-40B4-BE49-F238E27FC236}">
                <a16:creationId xmlns:a16="http://schemas.microsoft.com/office/drawing/2014/main" id="{6ADFA1E3-80EB-06BE-E608-130CF2A784E6}"/>
              </a:ext>
            </a:extLst>
          </p:cNvPr>
          <p:cNvCxnSpPr>
            <a:cxnSpLocks noGrp="1" noRot="1" noMove="1" noResize="1" noEditPoints="1" noAdjustHandles="1" noChangeArrowheads="1" noChangeShapeType="1"/>
          </p:cNvCxnSpPr>
          <p:nvPr/>
        </p:nvCxnSpPr>
        <p:spPr>
          <a:xfrm>
            <a:off x="4287995" y="3766556"/>
            <a:ext cx="361600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图片 2" descr="文本, 信件&#10;&#10;描述已自动生成">
            <a:extLst>
              <a:ext uri="{FF2B5EF4-FFF2-40B4-BE49-F238E27FC236}">
                <a16:creationId xmlns:a16="http://schemas.microsoft.com/office/drawing/2014/main" id="{BFAD4F56-6431-6829-525A-8B83AA1B9330}"/>
              </a:ext>
            </a:extLst>
          </p:cNvPr>
          <p:cNvPicPr>
            <a:picLocks noChangeAspect="1"/>
          </p:cNvPicPr>
          <p:nvPr/>
        </p:nvPicPr>
        <p:blipFill rotWithShape="1">
          <a:blip r:embed="rId9">
            <a:extLst>
              <a:ext uri="{28A0092B-C50C-407E-A947-70E740481C1C}">
                <a14:useLocalDpi xmlns:a14="http://schemas.microsoft.com/office/drawing/2010/main" val="0"/>
              </a:ext>
            </a:extLst>
          </a:blip>
          <a:srcRect t="27253" b="27169"/>
          <a:stretch/>
        </p:blipFill>
        <p:spPr>
          <a:xfrm>
            <a:off x="9075492" y="315117"/>
            <a:ext cx="2780256" cy="792000"/>
          </a:xfrm>
          <a:prstGeom prst="rect">
            <a:avLst/>
          </a:prstGeom>
        </p:spPr>
      </p:pic>
      <p:pic>
        <p:nvPicPr>
          <p:cNvPr id="20" name="视频 19">
            <a:hlinkClick r:id="" action="ppaction://media"/>
            <a:extLst>
              <a:ext uri="{FF2B5EF4-FFF2-40B4-BE49-F238E27FC236}">
                <a16:creationId xmlns:a16="http://schemas.microsoft.com/office/drawing/2014/main" id="{F3FD24E4-3A64-B92A-2A6C-6117D48FB6D8}"/>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10"/>
          <a:stretch>
            <a:fillRect/>
          </a:stretch>
        </p:blipFill>
        <p:spPr>
          <a:xfrm>
            <a:off x="12479467" y="5143500"/>
            <a:ext cx="2285999" cy="1714500"/>
          </a:xfrm>
          <a:prstGeom prst="rect">
            <a:avLst/>
          </a:prstGeom>
        </p:spPr>
      </p:pic>
    </p:spTree>
    <p:custDataLst>
      <p:tags r:id="rId1"/>
    </p:custDataLst>
    <p:extLst>
      <p:ext uri="{BB962C8B-B14F-4D97-AF65-F5344CB8AC3E}">
        <p14:creationId xmlns:p14="http://schemas.microsoft.com/office/powerpoint/2010/main" val="1109502841"/>
      </p:ext>
    </p:extLst>
  </p:cSld>
  <p:clrMapOvr>
    <a:masterClrMapping/>
  </p:clrMapOvr>
  <mc:AlternateContent xmlns:mc="http://schemas.openxmlformats.org/markup-compatibility/2006" xmlns:p14="http://schemas.microsoft.com/office/powerpoint/2010/main">
    <mc:Choice Requires="p14">
      <p:transition spd="slow" p14:dur="2000" advTm="10520"/>
    </mc:Choice>
    <mc:Fallback xmlns="">
      <p:transition spd="slow" advTm="105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0"/>
                </p:tgtEl>
              </p:cMediaNode>
            </p:video>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0"/>
                                        </p:tgtEl>
                                      </p:cBhvr>
                                    </p:cmd>
                                  </p:childTnLst>
                                </p:cTn>
                              </p:par>
                            </p:childTnLst>
                          </p:cTn>
                        </p:par>
                      </p:childTnLst>
                    </p:cTn>
                  </p:par>
                </p:childTnLst>
              </p:cTn>
              <p:nextCondLst>
                <p:cond evt="onClick" delay="0">
                  <p:tgtEl>
                    <p:spTgt spid="20"/>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直接连接符 11">
            <a:extLst>
              <a:ext uri="{FF2B5EF4-FFF2-40B4-BE49-F238E27FC236}">
                <a16:creationId xmlns:a16="http://schemas.microsoft.com/office/drawing/2014/main" id="{3EC8F998-52CC-6F1E-88AC-091AFD2DD90E}"/>
              </a:ext>
            </a:extLst>
          </p:cNvPr>
          <p:cNvCxnSpPr>
            <a:cxnSpLocks noGrp="1" noRot="1" noMove="1" noResize="1" noEditPoints="1" noAdjustHandles="1" noChangeArrowheads="1" noChangeShapeType="1"/>
          </p:cNvCxnSpPr>
          <p:nvPr/>
        </p:nvCxnSpPr>
        <p:spPr>
          <a:xfrm>
            <a:off x="653143" y="1035699"/>
            <a:ext cx="10888824" cy="0"/>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BC080EB6-5B21-4706-77E6-8B94164682F9}"/>
              </a:ext>
            </a:extLst>
          </p:cNvPr>
          <p:cNvCxnSpPr>
            <a:cxnSpLocks noGrp="1" noRot="1" noMove="1" noResize="1" noEditPoints="1" noAdjustHandles="1" noChangeArrowheads="1" noChangeShapeType="1"/>
          </p:cNvCxnSpPr>
          <p:nvPr/>
        </p:nvCxnSpPr>
        <p:spPr>
          <a:xfrm>
            <a:off x="653143" y="6245291"/>
            <a:ext cx="10888824" cy="0"/>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 name="Rectangle 47">
            <a:extLst>
              <a:ext uri="{FF2B5EF4-FFF2-40B4-BE49-F238E27FC236}">
                <a16:creationId xmlns:a16="http://schemas.microsoft.com/office/drawing/2014/main" id="{FFA014CF-D074-CD47-CE3B-188E62E54BA8}"/>
              </a:ext>
            </a:extLst>
          </p:cNvPr>
          <p:cNvSpPr>
            <a:spLocks noGrp="1" noRot="1" noMove="1" noResize="1" noEditPoints="1" noAdjustHandles="1" noChangeArrowheads="1" noChangeShapeType="1"/>
          </p:cNvSpPr>
          <p:nvPr/>
        </p:nvSpPr>
        <p:spPr>
          <a:xfrm>
            <a:off x="650031" y="457360"/>
            <a:ext cx="446400" cy="492443"/>
          </a:xfrm>
          <a:prstGeom prst="rect">
            <a:avLst/>
          </a:prstGeom>
        </p:spPr>
        <p:txBody>
          <a:bodyPr wrap="square" lIns="0" tIns="0" rIns="0" bIns="0">
            <a:spAutoFit/>
          </a:bodyPr>
          <a:lstStyle/>
          <a:p>
            <a:pPr algn="dist"/>
            <a:r>
              <a:rPr lang="en-US" altLang="zh-CN" sz="3200" dirty="0">
                <a:solidFill>
                  <a:srgbClr val="203765"/>
                </a:solidFill>
                <a:latin typeface="Impact" panose="020B0806030902050204" pitchFamily="34" charset="0"/>
                <a:ea typeface="微软雅黑" panose="020B0503020204020204" pitchFamily="34" charset="-122"/>
                <a:cs typeface="Arial" panose="020B0604020202020204" pitchFamily="34" charset="0"/>
              </a:rPr>
              <a:t>02</a:t>
            </a:r>
          </a:p>
        </p:txBody>
      </p:sp>
      <p:sp>
        <p:nvSpPr>
          <p:cNvPr id="6" name="Rectangle 47">
            <a:extLst>
              <a:ext uri="{FF2B5EF4-FFF2-40B4-BE49-F238E27FC236}">
                <a16:creationId xmlns:a16="http://schemas.microsoft.com/office/drawing/2014/main" id="{ED942FA3-8FBA-0C38-85A7-080BE72FA3A7}"/>
              </a:ext>
            </a:extLst>
          </p:cNvPr>
          <p:cNvSpPr>
            <a:spLocks noGrp="1" noRot="1" noMove="1" noResize="1" noEditPoints="1" noAdjustHandles="1" noChangeArrowheads="1" noChangeShapeType="1"/>
          </p:cNvSpPr>
          <p:nvPr/>
        </p:nvSpPr>
        <p:spPr>
          <a:xfrm>
            <a:off x="1321548" y="457360"/>
            <a:ext cx="3600000" cy="492443"/>
          </a:xfrm>
          <a:prstGeom prst="rect">
            <a:avLst/>
          </a:prstGeom>
        </p:spPr>
        <p:txBody>
          <a:bodyPr wrap="square" lIns="0" tIns="0" rIns="0" bIns="0">
            <a:spAutoFit/>
          </a:bodyPr>
          <a:lstStyle/>
          <a:p>
            <a:r>
              <a:rPr lang="en-US" altLang="zh-CN" sz="3200" b="1" dirty="0">
                <a:solidFill>
                  <a:srgbClr val="0F3568"/>
                </a:solidFill>
                <a:latin typeface="Times New Roman" panose="02020603050405020304" pitchFamily="18" charset="0"/>
                <a:ea typeface="微软雅黑" panose="020B0503020204020204" pitchFamily="34" charset="-122"/>
                <a:cs typeface="Times New Roman" panose="02020603050405020304" pitchFamily="18" charset="0"/>
              </a:rPr>
              <a:t>Proposed Method</a:t>
            </a:r>
            <a:endParaRPr lang="zh-CN" altLang="en-US" sz="3200" b="1" dirty="0">
              <a:solidFill>
                <a:srgbClr val="0F3568"/>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381" name="组合 380">
            <a:extLst>
              <a:ext uri="{FF2B5EF4-FFF2-40B4-BE49-F238E27FC236}">
                <a16:creationId xmlns:a16="http://schemas.microsoft.com/office/drawing/2014/main" id="{CED00F67-98EE-3D05-F9F6-4A2AF45CBF20}"/>
              </a:ext>
            </a:extLst>
          </p:cNvPr>
          <p:cNvGrpSpPr/>
          <p:nvPr/>
        </p:nvGrpSpPr>
        <p:grpSpPr>
          <a:xfrm>
            <a:off x="1321548" y="1333416"/>
            <a:ext cx="2381444" cy="1527915"/>
            <a:chOff x="1757570" y="1382066"/>
            <a:chExt cx="2381444" cy="1527915"/>
          </a:xfrm>
        </p:grpSpPr>
        <p:cxnSp>
          <p:nvCxnSpPr>
            <p:cNvPr id="256" name="直接箭头连接符 255">
              <a:extLst>
                <a:ext uri="{FF2B5EF4-FFF2-40B4-BE49-F238E27FC236}">
                  <a16:creationId xmlns:a16="http://schemas.microsoft.com/office/drawing/2014/main" id="{B1FC2AE4-510A-66D7-8F49-0259FB888D1C}"/>
                </a:ext>
              </a:extLst>
            </p:cNvPr>
            <p:cNvCxnSpPr>
              <a:cxnSpLocks/>
            </p:cNvCxnSpPr>
            <p:nvPr/>
          </p:nvCxnSpPr>
          <p:spPr>
            <a:xfrm>
              <a:off x="3025308" y="1728024"/>
              <a:ext cx="334691"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57" name="矩形 256">
              <a:extLst>
                <a:ext uri="{FF2B5EF4-FFF2-40B4-BE49-F238E27FC236}">
                  <a16:creationId xmlns:a16="http://schemas.microsoft.com/office/drawing/2014/main" id="{75D2F6FF-2A4D-7F27-25C1-EEC8A0387490}"/>
                </a:ext>
              </a:extLst>
            </p:cNvPr>
            <p:cNvSpPr/>
            <p:nvPr/>
          </p:nvSpPr>
          <p:spPr>
            <a:xfrm>
              <a:off x="3395188" y="2354063"/>
              <a:ext cx="432000" cy="216000"/>
            </a:xfrm>
            <a:prstGeom prst="rect">
              <a:avLst/>
            </a:prstGeom>
            <a:solidFill>
              <a:srgbClr val="B2C4D2"/>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SSN</a:t>
              </a:r>
              <a:endParaRPr lang="zh-CN" altLang="en-US" sz="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cxnSp>
          <p:nvCxnSpPr>
            <p:cNvPr id="258" name="直接箭头连接符 257">
              <a:extLst>
                <a:ext uri="{FF2B5EF4-FFF2-40B4-BE49-F238E27FC236}">
                  <a16:creationId xmlns:a16="http://schemas.microsoft.com/office/drawing/2014/main" id="{70B1260B-BB8E-7ED3-F0C7-31275839B9B0}"/>
                </a:ext>
              </a:extLst>
            </p:cNvPr>
            <p:cNvCxnSpPr>
              <a:cxnSpLocks/>
              <a:stCxn id="257" idx="0"/>
              <a:endCxn id="366" idx="4"/>
            </p:cNvCxnSpPr>
            <p:nvPr/>
          </p:nvCxnSpPr>
          <p:spPr>
            <a:xfrm flipV="1">
              <a:off x="3611188" y="1818024"/>
              <a:ext cx="2850" cy="5360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5" name="直接箭头连接符 364">
              <a:extLst>
                <a:ext uri="{FF2B5EF4-FFF2-40B4-BE49-F238E27FC236}">
                  <a16:creationId xmlns:a16="http://schemas.microsoft.com/office/drawing/2014/main" id="{81A7CB2B-369D-F1D6-0AC1-1B823D8A12FA}"/>
                </a:ext>
              </a:extLst>
            </p:cNvPr>
            <p:cNvCxnSpPr>
              <a:cxnSpLocks/>
              <a:endCxn id="366" idx="2"/>
            </p:cNvCxnSpPr>
            <p:nvPr/>
          </p:nvCxnSpPr>
          <p:spPr>
            <a:xfrm>
              <a:off x="1757570" y="1728025"/>
              <a:ext cx="1766469"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6" name="流程图: 汇总连接 365">
              <a:extLst>
                <a:ext uri="{FF2B5EF4-FFF2-40B4-BE49-F238E27FC236}">
                  <a16:creationId xmlns:a16="http://schemas.microsoft.com/office/drawing/2014/main" id="{D863EB98-D607-4739-1C89-4F2810FBD5C5}"/>
                </a:ext>
              </a:extLst>
            </p:cNvPr>
            <p:cNvSpPr/>
            <p:nvPr/>
          </p:nvSpPr>
          <p:spPr>
            <a:xfrm>
              <a:off x="3524039" y="1638025"/>
              <a:ext cx="180000" cy="180000"/>
            </a:xfrm>
            <a:prstGeom prst="flowChartSummingJunction">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cxnSp>
          <p:nvCxnSpPr>
            <p:cNvPr id="367" name="直接箭头连接符 366">
              <a:extLst>
                <a:ext uri="{FF2B5EF4-FFF2-40B4-BE49-F238E27FC236}">
                  <a16:creationId xmlns:a16="http://schemas.microsoft.com/office/drawing/2014/main" id="{D67BC7EA-C7E3-1A1F-132B-DC4E806B8676}"/>
                </a:ext>
              </a:extLst>
            </p:cNvPr>
            <p:cNvCxnSpPr>
              <a:cxnSpLocks/>
              <a:stCxn id="366" idx="6"/>
            </p:cNvCxnSpPr>
            <p:nvPr/>
          </p:nvCxnSpPr>
          <p:spPr>
            <a:xfrm flipV="1">
              <a:off x="3704039" y="1728024"/>
              <a:ext cx="434975" cy="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8" name="立方体 367">
              <a:extLst>
                <a:ext uri="{FF2B5EF4-FFF2-40B4-BE49-F238E27FC236}">
                  <a16:creationId xmlns:a16="http://schemas.microsoft.com/office/drawing/2014/main" id="{A25E2D03-E735-8F0B-E51B-E9638CBCFE13}"/>
                </a:ext>
              </a:extLst>
            </p:cNvPr>
            <p:cNvSpPr/>
            <p:nvPr/>
          </p:nvSpPr>
          <p:spPr>
            <a:xfrm>
              <a:off x="2672709" y="1512024"/>
              <a:ext cx="525641" cy="432000"/>
            </a:xfrm>
            <a:prstGeom prst="cube">
              <a:avLst/>
            </a:prstGeom>
            <a:solidFill>
              <a:srgbClr val="A77171"/>
            </a:solidFill>
            <a:ln w="6350">
              <a:solidFill>
                <a:srgbClr val="A771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cxnSp>
          <p:nvCxnSpPr>
            <p:cNvPr id="369" name="直接箭头连接符 368">
              <a:extLst>
                <a:ext uri="{FF2B5EF4-FFF2-40B4-BE49-F238E27FC236}">
                  <a16:creationId xmlns:a16="http://schemas.microsoft.com/office/drawing/2014/main" id="{6881DBD9-E7BA-15DF-2C8F-39FBF7B1D337}"/>
                </a:ext>
              </a:extLst>
            </p:cNvPr>
            <p:cNvCxnSpPr>
              <a:cxnSpLocks/>
              <a:endCxn id="257" idx="2"/>
            </p:cNvCxnSpPr>
            <p:nvPr/>
          </p:nvCxnSpPr>
          <p:spPr>
            <a:xfrm flipV="1">
              <a:off x="3611188" y="2570063"/>
              <a:ext cx="0" cy="33991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0" name="立方体 369">
              <a:extLst>
                <a:ext uri="{FF2B5EF4-FFF2-40B4-BE49-F238E27FC236}">
                  <a16:creationId xmlns:a16="http://schemas.microsoft.com/office/drawing/2014/main" id="{B8E1CAFE-548F-DF70-0B39-F2929A6DB54C}"/>
                </a:ext>
              </a:extLst>
            </p:cNvPr>
            <p:cNvSpPr/>
            <p:nvPr/>
          </p:nvSpPr>
          <p:spPr>
            <a:xfrm>
              <a:off x="2092648" y="1421053"/>
              <a:ext cx="254371" cy="613944"/>
            </a:xfrm>
            <a:prstGeom prst="cube">
              <a:avLst>
                <a:gd name="adj" fmla="val 75717"/>
              </a:avLst>
            </a:prstGeom>
            <a:solidFill>
              <a:srgbClr val="BFB4BA"/>
            </a:solidFill>
            <a:ln>
              <a:solidFill>
                <a:srgbClr val="BFB4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宋体" panose="02010600030101010101" pitchFamily="2" charset="-122"/>
                <a:cs typeface="Times New Roman" panose="02020603050405020304" pitchFamily="18" charset="0"/>
              </a:endParaRPr>
            </a:p>
          </p:txBody>
        </p:sp>
        <p:sp>
          <p:nvSpPr>
            <p:cNvPr id="371" name="箭头: 圆角右 370">
              <a:extLst>
                <a:ext uri="{FF2B5EF4-FFF2-40B4-BE49-F238E27FC236}">
                  <a16:creationId xmlns:a16="http://schemas.microsoft.com/office/drawing/2014/main" id="{9A9F4EAA-C042-7CE3-6A73-A33FD75A71D3}"/>
                </a:ext>
              </a:extLst>
            </p:cNvPr>
            <p:cNvSpPr/>
            <p:nvPr/>
          </p:nvSpPr>
          <p:spPr>
            <a:xfrm rot="10800000" flipH="1">
              <a:off x="2766072" y="1953563"/>
              <a:ext cx="598501" cy="533046"/>
            </a:xfrm>
            <a:prstGeom prst="bentArrow">
              <a:avLst>
                <a:gd name="adj1" fmla="val 0"/>
                <a:gd name="adj2" fmla="val 3614"/>
                <a:gd name="adj3" fmla="val 7996"/>
                <a:gd name="adj4" fmla="val 9801"/>
              </a:avLst>
            </a:prstGeom>
            <a:solidFill>
              <a:srgbClr val="CC3333"/>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cxnSp>
          <p:nvCxnSpPr>
            <p:cNvPr id="372" name="直接箭头连接符 371">
              <a:extLst>
                <a:ext uri="{FF2B5EF4-FFF2-40B4-BE49-F238E27FC236}">
                  <a16:creationId xmlns:a16="http://schemas.microsoft.com/office/drawing/2014/main" id="{78C976FA-4B9A-77AF-2E94-70DEB1E0D52A}"/>
                </a:ext>
              </a:extLst>
            </p:cNvPr>
            <p:cNvCxnSpPr>
              <a:cxnSpLocks/>
            </p:cNvCxnSpPr>
            <p:nvPr/>
          </p:nvCxnSpPr>
          <p:spPr>
            <a:xfrm>
              <a:off x="2279082" y="1733365"/>
              <a:ext cx="266233" cy="0"/>
            </a:xfrm>
            <a:prstGeom prst="straightConnector1">
              <a:avLst/>
            </a:prstGeom>
            <a:ln w="1587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73" name="直接箭头连接符 372">
              <a:extLst>
                <a:ext uri="{FF2B5EF4-FFF2-40B4-BE49-F238E27FC236}">
                  <a16:creationId xmlns:a16="http://schemas.microsoft.com/office/drawing/2014/main" id="{7F49C8A3-6698-83BC-FBD0-BFF7C6A0E389}"/>
                </a:ext>
              </a:extLst>
            </p:cNvPr>
            <p:cNvCxnSpPr>
              <a:cxnSpLocks/>
            </p:cNvCxnSpPr>
            <p:nvPr/>
          </p:nvCxnSpPr>
          <p:spPr>
            <a:xfrm>
              <a:off x="3150387" y="1733365"/>
              <a:ext cx="266233" cy="0"/>
            </a:xfrm>
            <a:prstGeom prst="straightConnector1">
              <a:avLst/>
            </a:prstGeom>
            <a:ln w="15875">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74" name="矩形: 圆角 373">
              <a:extLst>
                <a:ext uri="{FF2B5EF4-FFF2-40B4-BE49-F238E27FC236}">
                  <a16:creationId xmlns:a16="http://schemas.microsoft.com/office/drawing/2014/main" id="{DC48678D-D332-FB31-BAEE-47A20496A2D6}"/>
                </a:ext>
              </a:extLst>
            </p:cNvPr>
            <p:cNvSpPr/>
            <p:nvPr/>
          </p:nvSpPr>
          <p:spPr>
            <a:xfrm>
              <a:off x="1950445" y="1382066"/>
              <a:ext cx="1964071" cy="1413983"/>
            </a:xfrm>
            <a:prstGeom prst="roundRect">
              <a:avLst>
                <a:gd name="adj" fmla="val 3118"/>
              </a:avLst>
            </a:prstGeom>
            <a:noFill/>
            <a:ln w="158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r>
                <a:rPr lang="en-US" altLang="zh-CN" sz="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  Stage t</a:t>
              </a:r>
              <a:endParaRPr lang="zh-CN" altLang="en-US" sz="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75" name="文本框 374">
                  <a:extLst>
                    <a:ext uri="{FF2B5EF4-FFF2-40B4-BE49-F238E27FC236}">
                      <a16:creationId xmlns:a16="http://schemas.microsoft.com/office/drawing/2014/main" id="{3ED57173-9925-BDE2-0715-4F87DFB8AC77}"/>
                    </a:ext>
                  </a:extLst>
                </p:cNvPr>
                <p:cNvSpPr txBox="1"/>
                <p:nvPr/>
              </p:nvSpPr>
              <p:spPr>
                <a:xfrm>
                  <a:off x="2369696" y="1726885"/>
                  <a:ext cx="191912"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sz="1200" i="1">
                                <a:latin typeface="Cambria Math" panose="02040503050406030204" pitchFamily="18" charset="0"/>
                              </a:rPr>
                            </m:ctrlPr>
                          </m:sSubSupPr>
                          <m:e>
                            <m:r>
                              <a:rPr lang="en-US" altLang="zh-CN" sz="1200" i="1">
                                <a:latin typeface="Cambria Math" panose="02040503050406030204" pitchFamily="18" charset="0"/>
                              </a:rPr>
                              <m:t>𝑓</m:t>
                            </m:r>
                          </m:e>
                          <m:sub>
                            <m:r>
                              <a:rPr lang="en-US" altLang="zh-CN" sz="1200" i="1">
                                <a:latin typeface="Cambria Math" panose="02040503050406030204" pitchFamily="18" charset="0"/>
                              </a:rPr>
                              <m:t> </m:t>
                            </m:r>
                          </m:sub>
                          <m:sup>
                            <m:r>
                              <a:rPr lang="en-US" altLang="zh-CN" sz="1200" i="1">
                                <a:latin typeface="Cambria Math" panose="02040503050406030204" pitchFamily="18" charset="0"/>
                              </a:rPr>
                              <m:t>𝑡</m:t>
                            </m:r>
                          </m:sup>
                        </m:sSubSup>
                      </m:oMath>
                    </m:oMathPara>
                  </a14:m>
                  <a:endParaRPr lang="zh-CN" altLang="en-US" sz="1200" dirty="0">
                    <a:latin typeface="Times New Roman" panose="02020603050405020304" pitchFamily="18" charset="0"/>
                    <a:ea typeface="宋体" panose="02010600030101010101" pitchFamily="2" charset="-122"/>
                    <a:cs typeface="Times New Roman" panose="02020603050405020304" pitchFamily="18" charset="0"/>
                  </a:endParaRPr>
                </a:p>
              </p:txBody>
            </p:sp>
          </mc:Choice>
          <mc:Fallback xmlns="">
            <p:sp>
              <p:nvSpPr>
                <p:cNvPr id="375" name="文本框 374">
                  <a:extLst>
                    <a:ext uri="{FF2B5EF4-FFF2-40B4-BE49-F238E27FC236}">
                      <a16:creationId xmlns:a16="http://schemas.microsoft.com/office/drawing/2014/main" id="{3ED57173-9925-BDE2-0715-4F87DFB8AC77}"/>
                    </a:ext>
                  </a:extLst>
                </p:cNvPr>
                <p:cNvSpPr txBox="1">
                  <a:spLocks noRot="1" noChangeAspect="1" noMove="1" noResize="1" noEditPoints="1" noAdjustHandles="1" noChangeArrowheads="1" noChangeShapeType="1" noTextEdit="1"/>
                </p:cNvSpPr>
                <p:nvPr/>
              </p:nvSpPr>
              <p:spPr>
                <a:xfrm>
                  <a:off x="2369696" y="1726885"/>
                  <a:ext cx="191912" cy="184666"/>
                </a:xfrm>
                <a:prstGeom prst="rect">
                  <a:avLst/>
                </a:prstGeom>
                <a:blipFill>
                  <a:blip r:embed="rId6"/>
                  <a:stretch>
                    <a:fillRect l="-28125" r="-3125" b="-3225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76" name="文本框 375">
                  <a:extLst>
                    <a:ext uri="{FF2B5EF4-FFF2-40B4-BE49-F238E27FC236}">
                      <a16:creationId xmlns:a16="http://schemas.microsoft.com/office/drawing/2014/main" id="{EF987C80-9954-B171-8160-6D32A5EC8C95}"/>
                    </a:ext>
                  </a:extLst>
                </p:cNvPr>
                <p:cNvSpPr txBox="1"/>
                <p:nvPr/>
              </p:nvSpPr>
              <p:spPr>
                <a:xfrm>
                  <a:off x="2785990" y="2082785"/>
                  <a:ext cx="581441"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sz="1200" i="1">
                                <a:latin typeface="Cambria Math" panose="02040503050406030204" pitchFamily="18" charset="0"/>
                              </a:rPr>
                            </m:ctrlPr>
                          </m:sSubSupPr>
                          <m:e>
                            <m:r>
                              <a:rPr lang="en-US" altLang="zh-CN" sz="1200" i="1">
                                <a:latin typeface="Cambria Math" panose="02040503050406030204" pitchFamily="18" charset="0"/>
                              </a:rPr>
                              <m:t>𝑖</m:t>
                            </m:r>
                            <m:r>
                              <a:rPr lang="en-US" altLang="zh-CN" sz="1200" i="1">
                                <a:latin typeface="Cambria Math" panose="02040503050406030204" pitchFamily="18" charset="0"/>
                              </a:rPr>
                              <m:t>_</m:t>
                            </m:r>
                            <m:r>
                              <a:rPr lang="en-US" altLang="zh-CN" sz="1200" i="1">
                                <a:latin typeface="Cambria Math" panose="02040503050406030204" pitchFamily="18" charset="0"/>
                              </a:rPr>
                              <m:t>𝑚𝑎𝑠𝑘</m:t>
                            </m:r>
                          </m:e>
                          <m:sub>
                            <m:r>
                              <a:rPr lang="en-US" altLang="zh-CN" sz="1200" i="1">
                                <a:latin typeface="Cambria Math" panose="02040503050406030204" pitchFamily="18" charset="0"/>
                              </a:rPr>
                              <m:t> </m:t>
                            </m:r>
                          </m:sub>
                          <m:sup>
                            <m:r>
                              <a:rPr lang="en-US" altLang="zh-CN" sz="1200" i="1">
                                <a:latin typeface="Cambria Math" panose="02040503050406030204" pitchFamily="18" charset="0"/>
                              </a:rPr>
                              <m:t>𝑡</m:t>
                            </m:r>
                          </m:sup>
                        </m:sSubSup>
                      </m:oMath>
                    </m:oMathPara>
                  </a14:m>
                  <a:endParaRPr lang="zh-CN" altLang="en-US" sz="1200" dirty="0">
                    <a:latin typeface="Times New Roman" panose="02020603050405020304" pitchFamily="18" charset="0"/>
                    <a:ea typeface="宋体" panose="02010600030101010101" pitchFamily="2" charset="-122"/>
                    <a:cs typeface="Times New Roman" panose="02020603050405020304" pitchFamily="18" charset="0"/>
                  </a:endParaRPr>
                </a:p>
              </p:txBody>
            </p:sp>
          </mc:Choice>
          <mc:Fallback xmlns="">
            <p:sp>
              <p:nvSpPr>
                <p:cNvPr id="376" name="文本框 375">
                  <a:extLst>
                    <a:ext uri="{FF2B5EF4-FFF2-40B4-BE49-F238E27FC236}">
                      <a16:creationId xmlns:a16="http://schemas.microsoft.com/office/drawing/2014/main" id="{EF987C80-9954-B171-8160-6D32A5EC8C95}"/>
                    </a:ext>
                  </a:extLst>
                </p:cNvPr>
                <p:cNvSpPr txBox="1">
                  <a:spLocks noRot="1" noChangeAspect="1" noMove="1" noResize="1" noEditPoints="1" noAdjustHandles="1" noChangeArrowheads="1" noChangeShapeType="1" noTextEdit="1"/>
                </p:cNvSpPr>
                <p:nvPr/>
              </p:nvSpPr>
              <p:spPr>
                <a:xfrm>
                  <a:off x="2785990" y="2082785"/>
                  <a:ext cx="581441" cy="184666"/>
                </a:xfrm>
                <a:prstGeom prst="rect">
                  <a:avLst/>
                </a:prstGeom>
                <a:blipFill>
                  <a:blip r:embed="rId7"/>
                  <a:stretch>
                    <a:fillRect l="-4167" r="-1042" b="-10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77" name="文本框 376">
                  <a:extLst>
                    <a:ext uri="{FF2B5EF4-FFF2-40B4-BE49-F238E27FC236}">
                      <a16:creationId xmlns:a16="http://schemas.microsoft.com/office/drawing/2014/main" id="{1B13E193-F359-5C6D-6B85-75256DA585B1}"/>
                    </a:ext>
                  </a:extLst>
                </p:cNvPr>
                <p:cNvSpPr txBox="1"/>
                <p:nvPr/>
              </p:nvSpPr>
              <p:spPr>
                <a:xfrm>
                  <a:off x="3262451" y="1500713"/>
                  <a:ext cx="191912" cy="20120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sz="1200" i="1">
                                <a:latin typeface="Cambria Math" panose="02040503050406030204" pitchFamily="18" charset="0"/>
                              </a:rPr>
                            </m:ctrlPr>
                          </m:sSubSupPr>
                          <m:e>
                            <m:r>
                              <a:rPr lang="en-US" altLang="zh-CN" sz="1200" i="1">
                                <a:latin typeface="Cambria Math" panose="02040503050406030204" pitchFamily="18" charset="0"/>
                              </a:rPr>
                              <m:t>𝑓</m:t>
                            </m:r>
                          </m:e>
                          <m:sub>
                            <m:r>
                              <a:rPr lang="en-US" altLang="zh-CN" sz="1200" i="1">
                                <a:latin typeface="Cambria Math" panose="02040503050406030204" pitchFamily="18" charset="0"/>
                              </a:rPr>
                              <m:t>𝑔</m:t>
                            </m:r>
                          </m:sub>
                          <m:sup>
                            <m:r>
                              <a:rPr lang="en-US" altLang="zh-CN" sz="1200" i="1">
                                <a:latin typeface="Cambria Math" panose="02040503050406030204" pitchFamily="18" charset="0"/>
                              </a:rPr>
                              <m:t>𝑡</m:t>
                            </m:r>
                          </m:sup>
                        </m:sSubSup>
                      </m:oMath>
                    </m:oMathPara>
                  </a14:m>
                  <a:endParaRPr lang="zh-CN" altLang="en-US" sz="1200" dirty="0">
                    <a:latin typeface="Times New Roman" panose="02020603050405020304" pitchFamily="18" charset="0"/>
                    <a:ea typeface="宋体" panose="02010600030101010101" pitchFamily="2" charset="-122"/>
                    <a:cs typeface="Times New Roman" panose="02020603050405020304" pitchFamily="18" charset="0"/>
                  </a:endParaRPr>
                </a:p>
              </p:txBody>
            </p:sp>
          </mc:Choice>
          <mc:Fallback xmlns="">
            <p:sp>
              <p:nvSpPr>
                <p:cNvPr id="377" name="文本框 376">
                  <a:extLst>
                    <a:ext uri="{FF2B5EF4-FFF2-40B4-BE49-F238E27FC236}">
                      <a16:creationId xmlns:a16="http://schemas.microsoft.com/office/drawing/2014/main" id="{1B13E193-F359-5C6D-6B85-75256DA585B1}"/>
                    </a:ext>
                  </a:extLst>
                </p:cNvPr>
                <p:cNvSpPr txBox="1">
                  <a:spLocks noRot="1" noChangeAspect="1" noMove="1" noResize="1" noEditPoints="1" noAdjustHandles="1" noChangeArrowheads="1" noChangeShapeType="1" noTextEdit="1"/>
                </p:cNvSpPr>
                <p:nvPr/>
              </p:nvSpPr>
              <p:spPr>
                <a:xfrm>
                  <a:off x="3262451" y="1500713"/>
                  <a:ext cx="191912" cy="201209"/>
                </a:xfrm>
                <a:prstGeom prst="rect">
                  <a:avLst/>
                </a:prstGeom>
                <a:blipFill>
                  <a:blip r:embed="rId8"/>
                  <a:stretch>
                    <a:fillRect l="-29032" r="-6452" b="-2424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78" name="文本框 377">
                  <a:extLst>
                    <a:ext uri="{FF2B5EF4-FFF2-40B4-BE49-F238E27FC236}">
                      <a16:creationId xmlns:a16="http://schemas.microsoft.com/office/drawing/2014/main" id="{14A8DC50-2C5E-E94D-738B-86ABB9235F62}"/>
                    </a:ext>
                  </a:extLst>
                </p:cNvPr>
                <p:cNvSpPr txBox="1"/>
                <p:nvPr/>
              </p:nvSpPr>
              <p:spPr>
                <a:xfrm>
                  <a:off x="3722604" y="1505394"/>
                  <a:ext cx="191912"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sz="1200" i="1">
                                <a:latin typeface="Cambria Math" panose="02040503050406030204" pitchFamily="18" charset="0"/>
                              </a:rPr>
                            </m:ctrlPr>
                          </m:sSubSupPr>
                          <m:e>
                            <m:r>
                              <a:rPr lang="en-US" altLang="zh-CN" sz="1200" i="1">
                                <a:latin typeface="Cambria Math" panose="02040503050406030204" pitchFamily="18" charset="0"/>
                              </a:rPr>
                              <m:t>𝑓</m:t>
                            </m:r>
                          </m:e>
                          <m:sub>
                            <m:r>
                              <a:rPr lang="en-US" altLang="zh-CN" sz="1200" i="1">
                                <a:latin typeface="Cambria Math" panose="02040503050406030204" pitchFamily="18" charset="0"/>
                              </a:rPr>
                              <m:t>𝑠</m:t>
                            </m:r>
                          </m:sub>
                          <m:sup>
                            <m:r>
                              <a:rPr lang="en-US" altLang="zh-CN" sz="1200" i="1">
                                <a:latin typeface="Cambria Math" panose="02040503050406030204" pitchFamily="18" charset="0"/>
                              </a:rPr>
                              <m:t>𝑡</m:t>
                            </m:r>
                          </m:sup>
                        </m:sSubSup>
                      </m:oMath>
                    </m:oMathPara>
                  </a14:m>
                  <a:endParaRPr lang="zh-CN" altLang="en-US" sz="1200" dirty="0">
                    <a:latin typeface="Times New Roman" panose="02020603050405020304" pitchFamily="18" charset="0"/>
                    <a:ea typeface="宋体" panose="02010600030101010101" pitchFamily="2" charset="-122"/>
                    <a:cs typeface="Times New Roman" panose="02020603050405020304" pitchFamily="18" charset="0"/>
                  </a:endParaRPr>
                </a:p>
              </p:txBody>
            </p:sp>
          </mc:Choice>
          <mc:Fallback xmlns="">
            <p:sp>
              <p:nvSpPr>
                <p:cNvPr id="378" name="文本框 377">
                  <a:extLst>
                    <a:ext uri="{FF2B5EF4-FFF2-40B4-BE49-F238E27FC236}">
                      <a16:creationId xmlns:a16="http://schemas.microsoft.com/office/drawing/2014/main" id="{14A8DC50-2C5E-E94D-738B-86ABB9235F62}"/>
                    </a:ext>
                  </a:extLst>
                </p:cNvPr>
                <p:cNvSpPr txBox="1">
                  <a:spLocks noRot="1" noChangeAspect="1" noMove="1" noResize="1" noEditPoints="1" noAdjustHandles="1" noChangeArrowheads="1" noChangeShapeType="1" noTextEdit="1"/>
                </p:cNvSpPr>
                <p:nvPr/>
              </p:nvSpPr>
              <p:spPr>
                <a:xfrm>
                  <a:off x="3722604" y="1505394"/>
                  <a:ext cx="191912" cy="184666"/>
                </a:xfrm>
                <a:prstGeom prst="rect">
                  <a:avLst/>
                </a:prstGeom>
                <a:blipFill>
                  <a:blip r:embed="rId9"/>
                  <a:stretch>
                    <a:fillRect l="-28125" r="-3125" b="-36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79" name="文本框 378">
                  <a:extLst>
                    <a:ext uri="{FF2B5EF4-FFF2-40B4-BE49-F238E27FC236}">
                      <a16:creationId xmlns:a16="http://schemas.microsoft.com/office/drawing/2014/main" id="{F82B9B33-82A6-7E37-7AEA-28346AD99F5B}"/>
                    </a:ext>
                  </a:extLst>
                </p:cNvPr>
                <p:cNvSpPr txBox="1"/>
                <p:nvPr/>
              </p:nvSpPr>
              <p:spPr>
                <a:xfrm>
                  <a:off x="3634174" y="2086879"/>
                  <a:ext cx="262444"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sz="1200" i="1">
                                <a:latin typeface="Cambria Math" panose="02040503050406030204" pitchFamily="18" charset="0"/>
                              </a:rPr>
                            </m:ctrlPr>
                          </m:sSubSupPr>
                          <m:e>
                            <m:r>
                              <a:rPr lang="en-US" altLang="zh-CN" sz="1200" i="1">
                                <a:latin typeface="Cambria Math" panose="02040503050406030204" pitchFamily="18" charset="0"/>
                              </a:rPr>
                              <m:t>𝑠𝑓</m:t>
                            </m:r>
                          </m:e>
                          <m:sub>
                            <m:r>
                              <a:rPr lang="en-US" altLang="zh-CN" sz="1200" i="1">
                                <a:latin typeface="Cambria Math" panose="02040503050406030204" pitchFamily="18" charset="0"/>
                              </a:rPr>
                              <m:t> </m:t>
                            </m:r>
                          </m:sub>
                          <m:sup>
                            <m:r>
                              <a:rPr lang="en-US" altLang="zh-CN" sz="1200" i="1">
                                <a:latin typeface="Cambria Math" panose="02040503050406030204" pitchFamily="18" charset="0"/>
                              </a:rPr>
                              <m:t>𝑡</m:t>
                            </m:r>
                          </m:sup>
                        </m:sSubSup>
                      </m:oMath>
                    </m:oMathPara>
                  </a14:m>
                  <a:endParaRPr lang="zh-CN" altLang="en-US" sz="1200" dirty="0">
                    <a:latin typeface="Times New Roman" panose="02020603050405020304" pitchFamily="18" charset="0"/>
                    <a:ea typeface="宋体" panose="02010600030101010101" pitchFamily="2" charset="-122"/>
                    <a:cs typeface="Times New Roman" panose="02020603050405020304" pitchFamily="18" charset="0"/>
                  </a:endParaRPr>
                </a:p>
              </p:txBody>
            </p:sp>
          </mc:Choice>
          <mc:Fallback xmlns="">
            <p:sp>
              <p:nvSpPr>
                <p:cNvPr id="379" name="文本框 378">
                  <a:extLst>
                    <a:ext uri="{FF2B5EF4-FFF2-40B4-BE49-F238E27FC236}">
                      <a16:creationId xmlns:a16="http://schemas.microsoft.com/office/drawing/2014/main" id="{F82B9B33-82A6-7E37-7AEA-28346AD99F5B}"/>
                    </a:ext>
                  </a:extLst>
                </p:cNvPr>
                <p:cNvSpPr txBox="1">
                  <a:spLocks noRot="1" noChangeAspect="1" noMove="1" noResize="1" noEditPoints="1" noAdjustHandles="1" noChangeArrowheads="1" noChangeShapeType="1" noTextEdit="1"/>
                </p:cNvSpPr>
                <p:nvPr/>
              </p:nvSpPr>
              <p:spPr>
                <a:xfrm>
                  <a:off x="3634174" y="2086879"/>
                  <a:ext cx="262444" cy="184666"/>
                </a:xfrm>
                <a:prstGeom prst="rect">
                  <a:avLst/>
                </a:prstGeom>
                <a:blipFill>
                  <a:blip r:embed="rId10"/>
                  <a:stretch>
                    <a:fillRect l="-20930" r="-4651" b="-3225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80" name="文本框 379">
                  <a:extLst>
                    <a:ext uri="{FF2B5EF4-FFF2-40B4-BE49-F238E27FC236}">
                      <a16:creationId xmlns:a16="http://schemas.microsoft.com/office/drawing/2014/main" id="{4E3B500D-53F0-5BF4-99B2-2E85412BECC2}"/>
                    </a:ext>
                  </a:extLst>
                </p:cNvPr>
                <p:cNvSpPr txBox="1"/>
                <p:nvPr/>
              </p:nvSpPr>
              <p:spPr>
                <a:xfrm>
                  <a:off x="3412282" y="2584118"/>
                  <a:ext cx="168956"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200" i="1">
                                <a:latin typeface="Cambria Math" panose="02040503050406030204" pitchFamily="18" charset="0"/>
                                <a:ea typeface="Cambria Math" panose="02040503050406030204" pitchFamily="18" charset="0"/>
                              </a:rPr>
                            </m:ctrlPr>
                          </m:sSubPr>
                          <m:e>
                            <m:r>
                              <a:rPr lang="zh-CN" altLang="en-US" sz="1200" i="1">
                                <a:latin typeface="Cambria Math" panose="02040503050406030204" pitchFamily="18" charset="0"/>
                                <a:ea typeface="Cambria Math" panose="02040503050406030204" pitchFamily="18" charset="0"/>
                              </a:rPr>
                              <m:t>𝜆</m:t>
                            </m:r>
                          </m:e>
                          <m:sub>
                            <m:r>
                              <a:rPr lang="en-US" altLang="zh-CN" sz="1200" i="1">
                                <a:latin typeface="Cambria Math" panose="02040503050406030204" pitchFamily="18" charset="0"/>
                                <a:ea typeface="Cambria Math" panose="02040503050406030204" pitchFamily="18" charset="0"/>
                              </a:rPr>
                              <m:t>𝑖</m:t>
                            </m:r>
                          </m:sub>
                        </m:sSub>
                      </m:oMath>
                    </m:oMathPara>
                  </a14:m>
                  <a:endParaRPr lang="zh-CN" altLang="en-US" sz="1200" dirty="0">
                    <a:latin typeface="Times New Roman" panose="02020603050405020304" pitchFamily="18" charset="0"/>
                    <a:ea typeface="宋体" panose="02010600030101010101" pitchFamily="2" charset="-122"/>
                    <a:cs typeface="Times New Roman" panose="02020603050405020304" pitchFamily="18" charset="0"/>
                  </a:endParaRPr>
                </a:p>
              </p:txBody>
            </p:sp>
          </mc:Choice>
          <mc:Fallback xmlns="">
            <p:sp>
              <p:nvSpPr>
                <p:cNvPr id="380" name="文本框 379">
                  <a:extLst>
                    <a:ext uri="{FF2B5EF4-FFF2-40B4-BE49-F238E27FC236}">
                      <a16:creationId xmlns:a16="http://schemas.microsoft.com/office/drawing/2014/main" id="{4E3B500D-53F0-5BF4-99B2-2E85412BECC2}"/>
                    </a:ext>
                  </a:extLst>
                </p:cNvPr>
                <p:cNvSpPr txBox="1">
                  <a:spLocks noRot="1" noChangeAspect="1" noMove="1" noResize="1" noEditPoints="1" noAdjustHandles="1" noChangeArrowheads="1" noChangeShapeType="1" noTextEdit="1"/>
                </p:cNvSpPr>
                <p:nvPr/>
              </p:nvSpPr>
              <p:spPr>
                <a:xfrm>
                  <a:off x="3412282" y="2584118"/>
                  <a:ext cx="168956" cy="184666"/>
                </a:xfrm>
                <a:prstGeom prst="rect">
                  <a:avLst/>
                </a:prstGeom>
                <a:blipFill>
                  <a:blip r:embed="rId11"/>
                  <a:stretch>
                    <a:fillRect l="-21429" r="-3571" b="-20000"/>
                  </a:stretch>
                </a:blipFill>
              </p:spPr>
              <p:txBody>
                <a:bodyPr/>
                <a:lstStyle/>
                <a:p>
                  <a:r>
                    <a:rPr lang="zh-CN" altLang="en-US">
                      <a:noFill/>
                    </a:rPr>
                    <a:t> </a:t>
                  </a:r>
                </a:p>
              </p:txBody>
            </p:sp>
          </mc:Fallback>
        </mc:AlternateContent>
      </p:grpSp>
      <p:sp>
        <p:nvSpPr>
          <p:cNvPr id="147" name="箭头: 右 146">
            <a:extLst>
              <a:ext uri="{FF2B5EF4-FFF2-40B4-BE49-F238E27FC236}">
                <a16:creationId xmlns:a16="http://schemas.microsoft.com/office/drawing/2014/main" id="{A749B042-A4FA-F591-2D98-9EBD056118E7}"/>
              </a:ext>
            </a:extLst>
          </p:cNvPr>
          <p:cNvSpPr>
            <a:spLocks noChangeAspect="1"/>
          </p:cNvSpPr>
          <p:nvPr/>
        </p:nvSpPr>
        <p:spPr>
          <a:xfrm rot="6508532">
            <a:off x="1299942" y="2611837"/>
            <a:ext cx="1277245" cy="250980"/>
          </a:xfrm>
          <a:prstGeom prst="rightArrow">
            <a:avLst>
              <a:gd name="adj1" fmla="val 40418"/>
              <a:gd name="adj2" fmla="val 122207"/>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2" name="箭头: 右 381">
            <a:extLst>
              <a:ext uri="{FF2B5EF4-FFF2-40B4-BE49-F238E27FC236}">
                <a16:creationId xmlns:a16="http://schemas.microsoft.com/office/drawing/2014/main" id="{1E382AA4-0123-5AB0-8BB2-8183F6932C3C}"/>
              </a:ext>
            </a:extLst>
          </p:cNvPr>
          <p:cNvSpPr>
            <a:spLocks noChangeAspect="1"/>
          </p:cNvSpPr>
          <p:nvPr/>
        </p:nvSpPr>
        <p:spPr>
          <a:xfrm rot="807382">
            <a:off x="3706164" y="2606027"/>
            <a:ext cx="1277245" cy="250980"/>
          </a:xfrm>
          <a:prstGeom prst="rightArrow">
            <a:avLst>
              <a:gd name="adj1" fmla="val 40418"/>
              <a:gd name="adj2" fmla="val 122207"/>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 name="组合 14">
            <a:extLst>
              <a:ext uri="{FF2B5EF4-FFF2-40B4-BE49-F238E27FC236}">
                <a16:creationId xmlns:a16="http://schemas.microsoft.com/office/drawing/2014/main" id="{484884CB-07B3-2961-94CE-93184250E5AE}"/>
              </a:ext>
            </a:extLst>
          </p:cNvPr>
          <p:cNvGrpSpPr/>
          <p:nvPr/>
        </p:nvGrpSpPr>
        <p:grpSpPr>
          <a:xfrm>
            <a:off x="399725" y="3431710"/>
            <a:ext cx="5281914" cy="2546618"/>
            <a:chOff x="471868" y="205147"/>
            <a:chExt cx="5281914" cy="2546618"/>
          </a:xfrm>
        </p:grpSpPr>
        <p:sp>
          <p:nvSpPr>
            <p:cNvPr id="16" name="矩形: 圆角 15">
              <a:extLst>
                <a:ext uri="{FF2B5EF4-FFF2-40B4-BE49-F238E27FC236}">
                  <a16:creationId xmlns:a16="http://schemas.microsoft.com/office/drawing/2014/main" id="{CDE4AE5F-54A7-4AB7-990E-03DFA2CC8255}"/>
                </a:ext>
              </a:extLst>
            </p:cNvPr>
            <p:cNvSpPr/>
            <p:nvPr/>
          </p:nvSpPr>
          <p:spPr>
            <a:xfrm>
              <a:off x="904943" y="231765"/>
              <a:ext cx="3960000" cy="2520000"/>
            </a:xfrm>
            <a:prstGeom prst="roundRect">
              <a:avLst>
                <a:gd name="adj" fmla="val 10565"/>
              </a:avLst>
            </a:prstGeom>
            <a:solidFill>
              <a:srgbClr val="F2EAEA"/>
            </a:solidFill>
            <a:ln w="19050">
              <a:solidFill>
                <a:srgbClr val="736B78"/>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endParaRPr lang="zh-CN" altLang="en-US" sz="1200" dirty="0">
                <a:solidFill>
                  <a:srgbClr val="003366"/>
                </a:solidFill>
                <a:latin typeface="Times New Roman" panose="02020603050405020304" pitchFamily="18" charset="0"/>
                <a:cs typeface="Times New Roman" panose="02020603050405020304" pitchFamily="18" charset="0"/>
              </a:endParaRPr>
            </a:p>
          </p:txBody>
        </p:sp>
        <p:sp>
          <p:nvSpPr>
            <p:cNvPr id="18" name="文本框 17">
              <a:extLst>
                <a:ext uri="{FF2B5EF4-FFF2-40B4-BE49-F238E27FC236}">
                  <a16:creationId xmlns:a16="http://schemas.microsoft.com/office/drawing/2014/main" id="{06AF72BD-2E46-11CB-5FC5-3CCE969BF809}"/>
                </a:ext>
              </a:extLst>
            </p:cNvPr>
            <p:cNvSpPr txBox="1"/>
            <p:nvPr/>
          </p:nvSpPr>
          <p:spPr>
            <a:xfrm>
              <a:off x="1693752" y="205147"/>
              <a:ext cx="2382383" cy="338554"/>
            </a:xfrm>
            <a:prstGeom prst="rect">
              <a:avLst/>
            </a:prstGeom>
            <a:noFill/>
          </p:spPr>
          <p:txBody>
            <a:bodyPr wrap="none" rtlCol="0">
              <a:spAutoFit/>
            </a:bodyPr>
            <a:lstStyle/>
            <a:p>
              <a:pPr algn="ctr"/>
              <a:r>
                <a:rPr lang="en-US" altLang="zh-CN" sz="1600" dirty="0">
                  <a:latin typeface="Times New Roman" panose="02020603050405020304" pitchFamily="18" charset="0"/>
                  <a:cs typeface="Times New Roman" panose="02020603050405020304" pitchFamily="18" charset="0"/>
                </a:rPr>
                <a:t>Spatial Gating Unit (SGU)</a:t>
              </a:r>
              <a:endParaRPr lang="zh-CN" altLang="en-US" sz="1600" dirty="0">
                <a:latin typeface="Times New Roman" panose="02020603050405020304" pitchFamily="18" charset="0"/>
                <a:cs typeface="Times New Roman" panose="02020603050405020304" pitchFamily="18" charset="0"/>
              </a:endParaRPr>
            </a:p>
          </p:txBody>
        </p:sp>
        <p:sp>
          <p:nvSpPr>
            <p:cNvPr id="21" name="矩形: 圆角 20">
              <a:extLst>
                <a:ext uri="{FF2B5EF4-FFF2-40B4-BE49-F238E27FC236}">
                  <a16:creationId xmlns:a16="http://schemas.microsoft.com/office/drawing/2014/main" id="{01106694-A9E8-2E9C-304C-B44118D2AB6F}"/>
                </a:ext>
              </a:extLst>
            </p:cNvPr>
            <p:cNvSpPr/>
            <p:nvPr/>
          </p:nvSpPr>
          <p:spPr>
            <a:xfrm>
              <a:off x="1406235" y="1275765"/>
              <a:ext cx="720000" cy="432000"/>
            </a:xfrm>
            <a:prstGeom prst="roundRect">
              <a:avLst>
                <a:gd name="adj" fmla="val 10442"/>
              </a:avLst>
            </a:prstGeom>
            <a:solidFill>
              <a:srgbClr val="BFB4BA">
                <a:alpha val="85000"/>
              </a:srgb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tx1"/>
                  </a:solidFill>
                  <a:latin typeface="Times New Roman" panose="02020603050405020304" pitchFamily="18" charset="0"/>
                  <a:cs typeface="Times New Roman" panose="02020603050405020304" pitchFamily="18" charset="0"/>
                </a:rPr>
                <a:t>Conv, 3x3</a:t>
              </a:r>
              <a:endParaRPr lang="zh-CN" altLang="en-US" sz="1400" dirty="0">
                <a:solidFill>
                  <a:schemeClr val="tx1"/>
                </a:solidFill>
                <a:latin typeface="Times New Roman" panose="02020603050405020304" pitchFamily="18" charset="0"/>
                <a:cs typeface="Times New Roman" panose="02020603050405020304" pitchFamily="18" charset="0"/>
              </a:endParaRPr>
            </a:p>
          </p:txBody>
        </p:sp>
        <p:sp>
          <p:nvSpPr>
            <p:cNvPr id="22" name="矩形: 圆角 21">
              <a:extLst>
                <a:ext uri="{FF2B5EF4-FFF2-40B4-BE49-F238E27FC236}">
                  <a16:creationId xmlns:a16="http://schemas.microsoft.com/office/drawing/2014/main" id="{C3E5AC9A-7B14-3BE2-FD9A-1C8BD4F995C4}"/>
                </a:ext>
              </a:extLst>
            </p:cNvPr>
            <p:cNvSpPr/>
            <p:nvPr/>
          </p:nvSpPr>
          <p:spPr>
            <a:xfrm>
              <a:off x="1406823" y="2026762"/>
              <a:ext cx="720000" cy="432000"/>
            </a:xfrm>
            <a:prstGeom prst="roundRect">
              <a:avLst>
                <a:gd name="adj" fmla="val 10442"/>
              </a:avLst>
            </a:prstGeom>
            <a:solidFill>
              <a:srgbClr val="BFB4BA">
                <a:alpha val="85000"/>
              </a:srgb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tx1"/>
                  </a:solidFill>
                  <a:latin typeface="Times New Roman" panose="02020603050405020304" pitchFamily="18" charset="0"/>
                  <a:cs typeface="Times New Roman" panose="02020603050405020304" pitchFamily="18" charset="0"/>
                </a:rPr>
                <a:t>Conv, 3x3</a:t>
              </a:r>
              <a:endParaRPr lang="zh-CN" altLang="en-US" sz="1400" dirty="0">
                <a:solidFill>
                  <a:schemeClr val="tx1"/>
                </a:solidFill>
                <a:latin typeface="Times New Roman" panose="02020603050405020304" pitchFamily="18" charset="0"/>
                <a:cs typeface="Times New Roman" panose="02020603050405020304" pitchFamily="18" charset="0"/>
              </a:endParaRPr>
            </a:p>
          </p:txBody>
        </p:sp>
        <p:sp>
          <p:nvSpPr>
            <p:cNvPr id="23" name="矩形: 圆角 22">
              <a:extLst>
                <a:ext uri="{FF2B5EF4-FFF2-40B4-BE49-F238E27FC236}">
                  <a16:creationId xmlns:a16="http://schemas.microsoft.com/office/drawing/2014/main" id="{4AC31CF8-68EF-F519-AFF9-782EE7269126}"/>
                </a:ext>
              </a:extLst>
            </p:cNvPr>
            <p:cNvSpPr/>
            <p:nvPr/>
          </p:nvSpPr>
          <p:spPr>
            <a:xfrm>
              <a:off x="2435641" y="2026762"/>
              <a:ext cx="720000" cy="432000"/>
            </a:xfrm>
            <a:prstGeom prst="roundRect">
              <a:avLst>
                <a:gd name="adj" fmla="val 10442"/>
              </a:avLst>
            </a:prstGeom>
            <a:solidFill>
              <a:srgbClr val="BFB4BA">
                <a:alpha val="85000"/>
              </a:srgb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tx1"/>
                  </a:solidFill>
                  <a:latin typeface="Times New Roman" panose="02020603050405020304" pitchFamily="18" charset="0"/>
                  <a:cs typeface="Times New Roman" panose="02020603050405020304" pitchFamily="18" charset="0"/>
                </a:rPr>
                <a:t>Conv, 1x1</a:t>
              </a:r>
              <a:endParaRPr lang="zh-CN" altLang="en-US" sz="1400" dirty="0">
                <a:solidFill>
                  <a:schemeClr val="tx1"/>
                </a:solidFill>
                <a:latin typeface="Times New Roman" panose="02020603050405020304" pitchFamily="18" charset="0"/>
                <a:cs typeface="Times New Roman" panose="02020603050405020304" pitchFamily="18" charset="0"/>
              </a:endParaRPr>
            </a:p>
          </p:txBody>
        </p:sp>
        <p:sp>
          <p:nvSpPr>
            <p:cNvPr id="24" name="流程图: 接点 23">
              <a:extLst>
                <a:ext uri="{FF2B5EF4-FFF2-40B4-BE49-F238E27FC236}">
                  <a16:creationId xmlns:a16="http://schemas.microsoft.com/office/drawing/2014/main" id="{89396148-51C8-09A7-F9F5-57DEBEDBE0F3}"/>
                </a:ext>
              </a:extLst>
            </p:cNvPr>
            <p:cNvSpPr/>
            <p:nvPr/>
          </p:nvSpPr>
          <p:spPr>
            <a:xfrm>
              <a:off x="3465047" y="2152762"/>
              <a:ext cx="180000" cy="180000"/>
            </a:xfrm>
            <a:prstGeom prst="flowChartConnector">
              <a:avLst/>
            </a:prstGeom>
            <a:solidFill>
              <a:srgbClr val="EDE3E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a:solidFill>
                    <a:schemeClr val="tx1"/>
                  </a:solidFill>
                  <a:latin typeface="Times New Roman" panose="02020603050405020304" pitchFamily="18" charset="0"/>
                  <a:cs typeface="Times New Roman" panose="02020603050405020304" pitchFamily="18" charset="0"/>
                </a:rPr>
                <a:t>S</a:t>
              </a:r>
              <a:endParaRPr lang="zh-CN" altLang="en-US" sz="1200" b="1" dirty="0">
                <a:solidFill>
                  <a:schemeClr val="tx1"/>
                </a:solidFill>
                <a:latin typeface="Times New Roman" panose="02020603050405020304" pitchFamily="18" charset="0"/>
                <a:cs typeface="Times New Roman" panose="02020603050405020304" pitchFamily="18" charset="0"/>
              </a:endParaRPr>
            </a:p>
          </p:txBody>
        </p:sp>
        <p:sp>
          <p:nvSpPr>
            <p:cNvPr id="25" name="流程图: 汇总连接 24">
              <a:extLst>
                <a:ext uri="{FF2B5EF4-FFF2-40B4-BE49-F238E27FC236}">
                  <a16:creationId xmlns:a16="http://schemas.microsoft.com/office/drawing/2014/main" id="{5F02041E-9F0F-E561-61FE-6B6B5B5CC78C}"/>
                </a:ext>
              </a:extLst>
            </p:cNvPr>
            <p:cNvSpPr/>
            <p:nvPr/>
          </p:nvSpPr>
          <p:spPr>
            <a:xfrm>
              <a:off x="3954453" y="1401765"/>
              <a:ext cx="180000" cy="180000"/>
            </a:xfrm>
            <a:prstGeom prst="flowChartSummingJunction">
              <a:avLst/>
            </a:prstGeom>
            <a:solidFill>
              <a:srgbClr val="EDE3E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流程图: 或者 25">
              <a:extLst>
                <a:ext uri="{FF2B5EF4-FFF2-40B4-BE49-F238E27FC236}">
                  <a16:creationId xmlns:a16="http://schemas.microsoft.com/office/drawing/2014/main" id="{3A9C4F72-CFB2-E49F-BE3C-370B636F67AC}"/>
                </a:ext>
              </a:extLst>
            </p:cNvPr>
            <p:cNvSpPr/>
            <p:nvPr/>
          </p:nvSpPr>
          <p:spPr>
            <a:xfrm>
              <a:off x="4443857" y="1401765"/>
              <a:ext cx="180000" cy="180000"/>
            </a:xfrm>
            <a:prstGeom prst="flowChartOr">
              <a:avLst/>
            </a:prstGeom>
            <a:solidFill>
              <a:srgbClr val="EDE3E3"/>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7" name="直接箭头连接符 26">
              <a:extLst>
                <a:ext uri="{FF2B5EF4-FFF2-40B4-BE49-F238E27FC236}">
                  <a16:creationId xmlns:a16="http://schemas.microsoft.com/office/drawing/2014/main" id="{2CBBF960-4C02-D3A3-3099-EC17A2297197}"/>
                </a:ext>
              </a:extLst>
            </p:cNvPr>
            <p:cNvCxnSpPr>
              <a:cxnSpLocks/>
              <a:stCxn id="34" idx="3"/>
              <a:endCxn id="21" idx="1"/>
            </p:cNvCxnSpPr>
            <p:nvPr/>
          </p:nvCxnSpPr>
          <p:spPr>
            <a:xfrm>
              <a:off x="700585" y="1491765"/>
              <a:ext cx="705650"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接箭头连接符 27">
              <a:extLst>
                <a:ext uri="{FF2B5EF4-FFF2-40B4-BE49-F238E27FC236}">
                  <a16:creationId xmlns:a16="http://schemas.microsoft.com/office/drawing/2014/main" id="{5795721A-A44C-16BA-3DA3-38A27A6071E7}"/>
                </a:ext>
              </a:extLst>
            </p:cNvPr>
            <p:cNvCxnSpPr>
              <a:cxnSpLocks/>
              <a:stCxn id="21" idx="3"/>
              <a:endCxn id="25" idx="2"/>
            </p:cNvCxnSpPr>
            <p:nvPr/>
          </p:nvCxnSpPr>
          <p:spPr>
            <a:xfrm>
              <a:off x="2126235" y="1491765"/>
              <a:ext cx="1828218"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接箭头连接符 28">
              <a:extLst>
                <a:ext uri="{FF2B5EF4-FFF2-40B4-BE49-F238E27FC236}">
                  <a16:creationId xmlns:a16="http://schemas.microsoft.com/office/drawing/2014/main" id="{C71B3273-F8A6-166F-897B-F2C1A1E87AD5}"/>
                </a:ext>
              </a:extLst>
            </p:cNvPr>
            <p:cNvCxnSpPr>
              <a:cxnSpLocks/>
              <a:stCxn id="25" idx="6"/>
              <a:endCxn id="26" idx="2"/>
            </p:cNvCxnSpPr>
            <p:nvPr/>
          </p:nvCxnSpPr>
          <p:spPr>
            <a:xfrm>
              <a:off x="4134453" y="1491765"/>
              <a:ext cx="309404"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接箭头连接符 29">
              <a:extLst>
                <a:ext uri="{FF2B5EF4-FFF2-40B4-BE49-F238E27FC236}">
                  <a16:creationId xmlns:a16="http://schemas.microsoft.com/office/drawing/2014/main" id="{5AE58BA3-EB9E-2E6C-F7E6-37A88A8A0BF4}"/>
                </a:ext>
              </a:extLst>
            </p:cNvPr>
            <p:cNvCxnSpPr>
              <a:cxnSpLocks/>
              <a:stCxn id="26" idx="6"/>
              <a:endCxn id="35" idx="1"/>
            </p:cNvCxnSpPr>
            <p:nvPr/>
          </p:nvCxnSpPr>
          <p:spPr>
            <a:xfrm>
              <a:off x="4623857" y="1491765"/>
              <a:ext cx="444353"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接箭头连接符 30">
              <a:extLst>
                <a:ext uri="{FF2B5EF4-FFF2-40B4-BE49-F238E27FC236}">
                  <a16:creationId xmlns:a16="http://schemas.microsoft.com/office/drawing/2014/main" id="{7E124143-6745-4FF6-AC51-A5D743051A54}"/>
                </a:ext>
              </a:extLst>
            </p:cNvPr>
            <p:cNvCxnSpPr>
              <a:cxnSpLocks/>
              <a:stCxn id="22" idx="3"/>
              <a:endCxn id="23" idx="1"/>
            </p:cNvCxnSpPr>
            <p:nvPr/>
          </p:nvCxnSpPr>
          <p:spPr>
            <a:xfrm>
              <a:off x="2126823" y="2242762"/>
              <a:ext cx="308818"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接箭头连接符 31">
              <a:extLst>
                <a:ext uri="{FF2B5EF4-FFF2-40B4-BE49-F238E27FC236}">
                  <a16:creationId xmlns:a16="http://schemas.microsoft.com/office/drawing/2014/main" id="{9BA80DD0-CC91-F4AE-D691-14319378C6CE}"/>
                </a:ext>
              </a:extLst>
            </p:cNvPr>
            <p:cNvCxnSpPr>
              <a:cxnSpLocks/>
              <a:stCxn id="23" idx="3"/>
              <a:endCxn id="24" idx="2"/>
            </p:cNvCxnSpPr>
            <p:nvPr/>
          </p:nvCxnSpPr>
          <p:spPr>
            <a:xfrm>
              <a:off x="3155641" y="2242762"/>
              <a:ext cx="309406"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3" name="文本框 32">
                  <a:extLst>
                    <a:ext uri="{FF2B5EF4-FFF2-40B4-BE49-F238E27FC236}">
                      <a16:creationId xmlns:a16="http://schemas.microsoft.com/office/drawing/2014/main" id="{6D57F09A-413C-3409-1C84-F7975D45DB85}"/>
                    </a:ext>
                  </a:extLst>
                </p:cNvPr>
                <p:cNvSpPr txBox="1"/>
                <p:nvPr/>
              </p:nvSpPr>
              <p:spPr>
                <a:xfrm>
                  <a:off x="5068210" y="2135040"/>
                  <a:ext cx="685572"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CN" sz="1400" i="1">
                                <a:latin typeface="Cambria Math" panose="02040503050406030204" pitchFamily="18" charset="0"/>
                              </a:rPr>
                            </m:ctrlPr>
                          </m:sSupPr>
                          <m:e>
                            <m:r>
                              <a:rPr lang="en-US" altLang="zh-CN" sz="1400" i="1">
                                <a:latin typeface="Cambria Math" panose="02040503050406030204" pitchFamily="18" charset="0"/>
                              </a:rPr>
                              <m:t>𝑖</m:t>
                            </m:r>
                            <m:r>
                              <a:rPr lang="en-US" altLang="zh-CN" sz="1400" i="1">
                                <a:latin typeface="Cambria Math" panose="02040503050406030204" pitchFamily="18" charset="0"/>
                              </a:rPr>
                              <m:t>_</m:t>
                            </m:r>
                            <m:r>
                              <a:rPr lang="en-US" altLang="zh-CN" sz="1400" i="1">
                                <a:latin typeface="Cambria Math" panose="02040503050406030204" pitchFamily="18" charset="0"/>
                              </a:rPr>
                              <m:t>𝑚𝑎𝑠𝑘</m:t>
                            </m:r>
                          </m:e>
                          <m:sup>
                            <m:r>
                              <a:rPr lang="en-US" altLang="zh-CN" sz="1400" i="1">
                                <a:latin typeface="Cambria Math" panose="02040503050406030204" pitchFamily="18" charset="0"/>
                              </a:rPr>
                              <m:t>𝑡</m:t>
                            </m:r>
                          </m:sup>
                        </m:sSup>
                      </m:oMath>
                    </m:oMathPara>
                  </a14:m>
                  <a:endParaRPr lang="zh-CN" altLang="en-US" sz="1400" i="1" dirty="0"/>
                </a:p>
              </p:txBody>
            </p:sp>
          </mc:Choice>
          <mc:Fallback xmlns="">
            <p:sp>
              <p:nvSpPr>
                <p:cNvPr id="310" name="文本框 309">
                  <a:extLst>
                    <a:ext uri="{FF2B5EF4-FFF2-40B4-BE49-F238E27FC236}">
                      <a16:creationId xmlns:a16="http://schemas.microsoft.com/office/drawing/2014/main" id="{653AE04F-FB86-617F-D805-52F61003D98A}"/>
                    </a:ext>
                  </a:extLst>
                </p:cNvPr>
                <p:cNvSpPr txBox="1">
                  <a:spLocks noRot="1" noChangeAspect="1" noMove="1" noResize="1" noEditPoints="1" noAdjustHandles="1" noChangeArrowheads="1" noChangeShapeType="1" noTextEdit="1"/>
                </p:cNvSpPr>
                <p:nvPr/>
              </p:nvSpPr>
              <p:spPr>
                <a:xfrm>
                  <a:off x="5068210" y="2135040"/>
                  <a:ext cx="685572" cy="215444"/>
                </a:xfrm>
                <a:prstGeom prst="rect">
                  <a:avLst/>
                </a:prstGeom>
                <a:blipFill>
                  <a:blip r:embed="rId15"/>
                  <a:stretch>
                    <a:fillRect l="-5310" t="-2857" b="-571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4" name="文本框 33">
                  <a:extLst>
                    <a:ext uri="{FF2B5EF4-FFF2-40B4-BE49-F238E27FC236}">
                      <a16:creationId xmlns:a16="http://schemas.microsoft.com/office/drawing/2014/main" id="{14DCBB39-E380-6710-C275-EB2002DC4F39}"/>
                    </a:ext>
                  </a:extLst>
                </p:cNvPr>
                <p:cNvSpPr txBox="1"/>
                <p:nvPr/>
              </p:nvSpPr>
              <p:spPr>
                <a:xfrm>
                  <a:off x="471868" y="1384043"/>
                  <a:ext cx="228717"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sz="1400" i="1">
                                <a:latin typeface="Cambria Math" panose="02040503050406030204" pitchFamily="18" charset="0"/>
                              </a:rPr>
                            </m:ctrlPr>
                          </m:sSubSupPr>
                          <m:e>
                            <m:r>
                              <a:rPr lang="en-US" altLang="zh-CN" sz="1400" i="1">
                                <a:latin typeface="Cambria Math" panose="02040503050406030204" pitchFamily="18" charset="0"/>
                              </a:rPr>
                              <m:t>𝑓</m:t>
                            </m:r>
                          </m:e>
                          <m:sub>
                            <m:r>
                              <a:rPr lang="en-US" altLang="zh-CN" sz="1400" i="1">
                                <a:latin typeface="Cambria Math" panose="02040503050406030204" pitchFamily="18" charset="0"/>
                              </a:rPr>
                              <m:t> </m:t>
                            </m:r>
                          </m:sub>
                          <m:sup>
                            <m:r>
                              <a:rPr lang="en-US" altLang="zh-CN" sz="1400" i="1">
                                <a:latin typeface="Cambria Math" panose="02040503050406030204" pitchFamily="18" charset="0"/>
                              </a:rPr>
                              <m:t>𝑡</m:t>
                            </m:r>
                          </m:sup>
                        </m:sSubSup>
                      </m:oMath>
                    </m:oMathPara>
                  </a14:m>
                  <a:endParaRPr lang="zh-CN" altLang="en-US" sz="1400" dirty="0"/>
                </a:p>
              </p:txBody>
            </p:sp>
          </mc:Choice>
          <mc:Fallback xmlns="">
            <p:sp>
              <p:nvSpPr>
                <p:cNvPr id="313" name="文本框 312">
                  <a:extLst>
                    <a:ext uri="{FF2B5EF4-FFF2-40B4-BE49-F238E27FC236}">
                      <a16:creationId xmlns:a16="http://schemas.microsoft.com/office/drawing/2014/main" id="{4243E93D-8494-6BB3-F0A3-FEADE04112F3}"/>
                    </a:ext>
                  </a:extLst>
                </p:cNvPr>
                <p:cNvSpPr txBox="1">
                  <a:spLocks noRot="1" noChangeAspect="1" noMove="1" noResize="1" noEditPoints="1" noAdjustHandles="1" noChangeArrowheads="1" noChangeShapeType="1" noTextEdit="1"/>
                </p:cNvSpPr>
                <p:nvPr/>
              </p:nvSpPr>
              <p:spPr>
                <a:xfrm>
                  <a:off x="471868" y="1384043"/>
                  <a:ext cx="228717" cy="215444"/>
                </a:xfrm>
                <a:prstGeom prst="rect">
                  <a:avLst/>
                </a:prstGeom>
                <a:blipFill>
                  <a:blip r:embed="rId16"/>
                  <a:stretch>
                    <a:fillRect l="-23684" t="-2857" b="-3142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5" name="文本框 34">
                  <a:extLst>
                    <a:ext uri="{FF2B5EF4-FFF2-40B4-BE49-F238E27FC236}">
                      <a16:creationId xmlns:a16="http://schemas.microsoft.com/office/drawing/2014/main" id="{55CF553F-EBF4-002F-C43A-828B766C09E5}"/>
                    </a:ext>
                  </a:extLst>
                </p:cNvPr>
                <p:cNvSpPr txBox="1"/>
                <p:nvPr/>
              </p:nvSpPr>
              <p:spPr>
                <a:xfrm>
                  <a:off x="5068210" y="1374457"/>
                  <a:ext cx="228717" cy="23461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sz="1400" i="1">
                                <a:latin typeface="Cambria Math" panose="02040503050406030204" pitchFamily="18" charset="0"/>
                              </a:rPr>
                            </m:ctrlPr>
                          </m:sSubSupPr>
                          <m:e>
                            <m:r>
                              <a:rPr lang="en-US" altLang="zh-CN" sz="1400" i="1">
                                <a:latin typeface="Cambria Math" panose="02040503050406030204" pitchFamily="18" charset="0"/>
                              </a:rPr>
                              <m:t>𝑓</m:t>
                            </m:r>
                          </m:e>
                          <m:sub>
                            <m:r>
                              <a:rPr lang="en-US" altLang="zh-CN" sz="1400" i="1">
                                <a:latin typeface="Cambria Math" panose="02040503050406030204" pitchFamily="18" charset="0"/>
                              </a:rPr>
                              <m:t>𝑔</m:t>
                            </m:r>
                          </m:sub>
                          <m:sup>
                            <m:r>
                              <a:rPr lang="en-US" altLang="zh-CN" sz="1400" i="1">
                                <a:latin typeface="Cambria Math" panose="02040503050406030204" pitchFamily="18" charset="0"/>
                              </a:rPr>
                              <m:t>𝑡</m:t>
                            </m:r>
                          </m:sup>
                        </m:sSubSup>
                      </m:oMath>
                    </m:oMathPara>
                  </a14:m>
                  <a:endParaRPr lang="zh-CN" altLang="en-US" sz="1400" dirty="0"/>
                </a:p>
              </p:txBody>
            </p:sp>
          </mc:Choice>
          <mc:Fallback xmlns="">
            <p:sp>
              <p:nvSpPr>
                <p:cNvPr id="314" name="文本框 313">
                  <a:extLst>
                    <a:ext uri="{FF2B5EF4-FFF2-40B4-BE49-F238E27FC236}">
                      <a16:creationId xmlns:a16="http://schemas.microsoft.com/office/drawing/2014/main" id="{66789B21-CFCE-F295-FED5-88C6340C6F9D}"/>
                    </a:ext>
                  </a:extLst>
                </p:cNvPr>
                <p:cNvSpPr txBox="1">
                  <a:spLocks noRot="1" noChangeAspect="1" noMove="1" noResize="1" noEditPoints="1" noAdjustHandles="1" noChangeArrowheads="1" noChangeShapeType="1" noTextEdit="1"/>
                </p:cNvSpPr>
                <p:nvPr/>
              </p:nvSpPr>
              <p:spPr>
                <a:xfrm>
                  <a:off x="5068210" y="1374457"/>
                  <a:ext cx="228717" cy="234616"/>
                </a:xfrm>
                <a:prstGeom prst="rect">
                  <a:avLst/>
                </a:prstGeom>
                <a:blipFill>
                  <a:blip r:embed="rId17"/>
                  <a:stretch>
                    <a:fillRect l="-23684" b="-23077"/>
                  </a:stretch>
                </a:blipFill>
              </p:spPr>
              <p:txBody>
                <a:bodyPr/>
                <a:lstStyle/>
                <a:p>
                  <a:r>
                    <a:rPr lang="zh-CN" altLang="en-US">
                      <a:noFill/>
                    </a:rPr>
                    <a:t> </a:t>
                  </a:r>
                </a:p>
              </p:txBody>
            </p:sp>
          </mc:Fallback>
        </mc:AlternateContent>
        <p:cxnSp>
          <p:nvCxnSpPr>
            <p:cNvPr id="36" name="直接箭头连接符 35">
              <a:extLst>
                <a:ext uri="{FF2B5EF4-FFF2-40B4-BE49-F238E27FC236}">
                  <a16:creationId xmlns:a16="http://schemas.microsoft.com/office/drawing/2014/main" id="{ECC8B56C-DF1A-9DEB-57BF-63CF46EEE437}"/>
                </a:ext>
              </a:extLst>
            </p:cNvPr>
            <p:cNvCxnSpPr>
              <a:cxnSpLocks/>
              <a:stCxn id="24" idx="6"/>
              <a:endCxn id="33" idx="1"/>
            </p:cNvCxnSpPr>
            <p:nvPr/>
          </p:nvCxnSpPr>
          <p:spPr>
            <a:xfrm>
              <a:off x="3645047" y="2242762"/>
              <a:ext cx="1423163"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连接符: 肘形 36">
              <a:extLst>
                <a:ext uri="{FF2B5EF4-FFF2-40B4-BE49-F238E27FC236}">
                  <a16:creationId xmlns:a16="http://schemas.microsoft.com/office/drawing/2014/main" id="{B16A650B-98DB-5AAC-75DC-F41F322721CC}"/>
                </a:ext>
              </a:extLst>
            </p:cNvPr>
            <p:cNvCxnSpPr>
              <a:cxnSpLocks/>
              <a:stCxn id="22" idx="1"/>
              <a:endCxn id="26" idx="0"/>
            </p:cNvCxnSpPr>
            <p:nvPr/>
          </p:nvCxnSpPr>
          <p:spPr>
            <a:xfrm rot="10800000" flipH="1">
              <a:off x="1406823" y="1401766"/>
              <a:ext cx="3127034" cy="840997"/>
            </a:xfrm>
            <a:prstGeom prst="bentConnector4">
              <a:avLst>
                <a:gd name="adj1" fmla="val -8224"/>
                <a:gd name="adj2" fmla="val 179281"/>
              </a:avLst>
            </a:prstGeom>
            <a:ln w="158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8" name="连接符: 肘形 37">
              <a:extLst>
                <a:ext uri="{FF2B5EF4-FFF2-40B4-BE49-F238E27FC236}">
                  <a16:creationId xmlns:a16="http://schemas.microsoft.com/office/drawing/2014/main" id="{91E62C17-B4D0-0189-4D48-CD96E5681FCE}"/>
                </a:ext>
              </a:extLst>
            </p:cNvPr>
            <p:cNvCxnSpPr>
              <a:cxnSpLocks/>
              <a:stCxn id="24" idx="6"/>
              <a:endCxn id="25" idx="4"/>
            </p:cNvCxnSpPr>
            <p:nvPr/>
          </p:nvCxnSpPr>
          <p:spPr>
            <a:xfrm flipV="1">
              <a:off x="3645047" y="1581765"/>
              <a:ext cx="399406" cy="660997"/>
            </a:xfrm>
            <a:prstGeom prst="bentConnector2">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9" name="组合 38">
            <a:extLst>
              <a:ext uri="{FF2B5EF4-FFF2-40B4-BE49-F238E27FC236}">
                <a16:creationId xmlns:a16="http://schemas.microsoft.com/office/drawing/2014/main" id="{C78518D5-1E33-6B31-688B-2BB17341F853}"/>
              </a:ext>
            </a:extLst>
          </p:cNvPr>
          <p:cNvGrpSpPr/>
          <p:nvPr/>
        </p:nvGrpSpPr>
        <p:grpSpPr>
          <a:xfrm>
            <a:off x="6106357" y="3431710"/>
            <a:ext cx="5432500" cy="2538805"/>
            <a:chOff x="6473665" y="220381"/>
            <a:chExt cx="5432500" cy="2538805"/>
          </a:xfrm>
        </p:grpSpPr>
        <p:sp>
          <p:nvSpPr>
            <p:cNvPr id="40" name="矩形: 圆角 39">
              <a:extLst>
                <a:ext uri="{FF2B5EF4-FFF2-40B4-BE49-F238E27FC236}">
                  <a16:creationId xmlns:a16="http://schemas.microsoft.com/office/drawing/2014/main" id="{03134160-7E55-189A-5325-DDD1A117AF46}"/>
                </a:ext>
              </a:extLst>
            </p:cNvPr>
            <p:cNvSpPr/>
            <p:nvPr/>
          </p:nvSpPr>
          <p:spPr>
            <a:xfrm>
              <a:off x="7261660" y="239186"/>
              <a:ext cx="3960000" cy="2520000"/>
            </a:xfrm>
            <a:prstGeom prst="roundRect">
              <a:avLst>
                <a:gd name="adj" fmla="val 10565"/>
              </a:avLst>
            </a:prstGeom>
            <a:solidFill>
              <a:srgbClr val="EDF1F2"/>
            </a:solidFill>
            <a:ln w="19050">
              <a:solidFill>
                <a:srgbClr val="849FA8"/>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endParaRPr lang="zh-CN" altLang="en-US" sz="1200" dirty="0">
                <a:solidFill>
                  <a:srgbClr val="003366"/>
                </a:solidFill>
                <a:latin typeface="Times New Roman" panose="02020603050405020304" pitchFamily="18" charset="0"/>
                <a:cs typeface="Times New Roman" panose="02020603050405020304" pitchFamily="18" charset="0"/>
              </a:endParaRPr>
            </a:p>
          </p:txBody>
        </p:sp>
        <p:sp>
          <p:nvSpPr>
            <p:cNvPr id="41" name="文本框 40">
              <a:extLst>
                <a:ext uri="{FF2B5EF4-FFF2-40B4-BE49-F238E27FC236}">
                  <a16:creationId xmlns:a16="http://schemas.microsoft.com/office/drawing/2014/main" id="{AD95353C-1B38-5D19-F584-76F4FFC9A6D4}"/>
                </a:ext>
              </a:extLst>
            </p:cNvPr>
            <p:cNvSpPr txBox="1"/>
            <p:nvPr/>
          </p:nvSpPr>
          <p:spPr>
            <a:xfrm>
              <a:off x="7829390" y="220381"/>
              <a:ext cx="2759090" cy="338554"/>
            </a:xfrm>
            <a:prstGeom prst="rect">
              <a:avLst/>
            </a:prstGeom>
            <a:noFill/>
          </p:spPr>
          <p:txBody>
            <a:bodyPr wrap="none" rtlCol="0">
              <a:spAutoFit/>
            </a:bodyPr>
            <a:lstStyle/>
            <a:p>
              <a:pPr algn="ctr"/>
              <a:r>
                <a:rPr lang="en-US" altLang="zh-CN" sz="1600" dirty="0">
                  <a:latin typeface="Times New Roman" panose="02020603050405020304" pitchFamily="18" charset="0"/>
                  <a:cs typeface="Times New Roman" panose="02020603050405020304" pitchFamily="18" charset="0"/>
                </a:rPr>
                <a:t>Spatial Scaling Network (SSN)</a:t>
              </a:r>
              <a:endParaRPr lang="zh-CN" altLang="en-US" sz="1600" dirty="0">
                <a:latin typeface="Times New Roman" panose="02020603050405020304" pitchFamily="18" charset="0"/>
                <a:cs typeface="Times New Roman" panose="02020603050405020304" pitchFamily="18" charset="0"/>
              </a:endParaRPr>
            </a:p>
          </p:txBody>
        </p:sp>
        <p:sp>
          <p:nvSpPr>
            <p:cNvPr id="42" name="矩形: 圆角 41">
              <a:extLst>
                <a:ext uri="{FF2B5EF4-FFF2-40B4-BE49-F238E27FC236}">
                  <a16:creationId xmlns:a16="http://schemas.microsoft.com/office/drawing/2014/main" id="{2561A5BD-FAB4-EAA3-AC3C-5B87021FA791}"/>
                </a:ext>
              </a:extLst>
            </p:cNvPr>
            <p:cNvSpPr/>
            <p:nvPr/>
          </p:nvSpPr>
          <p:spPr>
            <a:xfrm>
              <a:off x="10117197" y="1359666"/>
              <a:ext cx="541697" cy="432000"/>
            </a:xfrm>
            <a:prstGeom prst="roundRect">
              <a:avLst>
                <a:gd name="adj" fmla="val 10442"/>
              </a:avLst>
            </a:prstGeom>
            <a:solidFill>
              <a:srgbClr val="B2C4D2">
                <a:alpha val="85000"/>
              </a:srgb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chemeClr val="tx1"/>
                  </a:solidFill>
                  <a:latin typeface="Times New Roman" panose="02020603050405020304" pitchFamily="18" charset="0"/>
                  <a:cs typeface="Times New Roman" panose="02020603050405020304" pitchFamily="18" charset="0"/>
                </a:rPr>
                <a:t>MLP</a:t>
              </a:r>
              <a:endParaRPr lang="zh-CN" altLang="en-US" sz="1200" dirty="0">
                <a:solidFill>
                  <a:schemeClr val="tx1"/>
                </a:solidFill>
                <a:latin typeface="Times New Roman" panose="02020603050405020304" pitchFamily="18" charset="0"/>
                <a:cs typeface="Times New Roman" panose="02020603050405020304" pitchFamily="18" charset="0"/>
              </a:endParaRPr>
            </a:p>
          </p:txBody>
        </p:sp>
        <p:sp>
          <p:nvSpPr>
            <p:cNvPr id="43" name="流程图: 接点 42">
              <a:extLst>
                <a:ext uri="{FF2B5EF4-FFF2-40B4-BE49-F238E27FC236}">
                  <a16:creationId xmlns:a16="http://schemas.microsoft.com/office/drawing/2014/main" id="{49AF0121-A329-9F4E-A004-A24A5867E47E}"/>
                </a:ext>
              </a:extLst>
            </p:cNvPr>
            <p:cNvSpPr/>
            <p:nvPr/>
          </p:nvSpPr>
          <p:spPr>
            <a:xfrm>
              <a:off x="10918712" y="1485666"/>
              <a:ext cx="180000" cy="180000"/>
            </a:xfrm>
            <a:prstGeom prst="flowChartConnector">
              <a:avLst/>
            </a:prstGeom>
            <a:solidFill>
              <a:srgbClr val="E6ECEE"/>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chemeClr val="tx1"/>
                  </a:solidFill>
                  <a:latin typeface="Times New Roman" panose="02020603050405020304" pitchFamily="18" charset="0"/>
                  <a:cs typeface="Times New Roman" panose="02020603050405020304" pitchFamily="18" charset="0"/>
                </a:rPr>
                <a:t>E</a:t>
              </a:r>
              <a:endParaRPr lang="zh-CN" altLang="en-US" sz="1200" dirty="0">
                <a:solidFill>
                  <a:schemeClr val="tx1"/>
                </a:solidFill>
                <a:latin typeface="Times New Roman" panose="02020603050405020304" pitchFamily="18" charset="0"/>
                <a:cs typeface="Times New Roman" panose="02020603050405020304" pitchFamily="18" charset="0"/>
              </a:endParaRPr>
            </a:p>
          </p:txBody>
        </p:sp>
        <p:cxnSp>
          <p:nvCxnSpPr>
            <p:cNvPr id="44" name="直接箭头连接符 43">
              <a:extLst>
                <a:ext uri="{FF2B5EF4-FFF2-40B4-BE49-F238E27FC236}">
                  <a16:creationId xmlns:a16="http://schemas.microsoft.com/office/drawing/2014/main" id="{1B01F05E-7350-5FB1-78DF-3A8FA8B1CF6A}"/>
                </a:ext>
              </a:extLst>
            </p:cNvPr>
            <p:cNvCxnSpPr>
              <a:cxnSpLocks/>
              <a:stCxn id="46" idx="3"/>
              <a:endCxn id="48" idx="1"/>
            </p:cNvCxnSpPr>
            <p:nvPr/>
          </p:nvCxnSpPr>
          <p:spPr>
            <a:xfrm>
              <a:off x="6894259" y="2114031"/>
              <a:ext cx="552660"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直接箭头连接符 44">
              <a:extLst>
                <a:ext uri="{FF2B5EF4-FFF2-40B4-BE49-F238E27FC236}">
                  <a16:creationId xmlns:a16="http://schemas.microsoft.com/office/drawing/2014/main" id="{CEF39418-8D31-9B12-7C70-5D2F426A4D39}"/>
                </a:ext>
              </a:extLst>
            </p:cNvPr>
            <p:cNvCxnSpPr>
              <a:cxnSpLocks/>
              <a:stCxn id="43" idx="6"/>
              <a:endCxn id="47" idx="1"/>
            </p:cNvCxnSpPr>
            <p:nvPr/>
          </p:nvCxnSpPr>
          <p:spPr>
            <a:xfrm>
              <a:off x="11098712" y="1575666"/>
              <a:ext cx="547190"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6" name="文本框 45">
                  <a:extLst>
                    <a:ext uri="{FF2B5EF4-FFF2-40B4-BE49-F238E27FC236}">
                      <a16:creationId xmlns:a16="http://schemas.microsoft.com/office/drawing/2014/main" id="{5EEA81D9-C3CB-9AAB-A071-40C0C5D4EC1F}"/>
                    </a:ext>
                  </a:extLst>
                </p:cNvPr>
                <p:cNvSpPr txBox="1"/>
                <p:nvPr/>
              </p:nvSpPr>
              <p:spPr>
                <a:xfrm>
                  <a:off x="6722097" y="2021698"/>
                  <a:ext cx="172162"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200" i="1">
                                <a:latin typeface="Cambria Math" panose="02040503050406030204" pitchFamily="18" charset="0"/>
                                <a:ea typeface="Cambria Math" panose="02040503050406030204" pitchFamily="18" charset="0"/>
                              </a:rPr>
                            </m:ctrlPr>
                          </m:sSubPr>
                          <m:e>
                            <m:r>
                              <a:rPr lang="zh-CN" altLang="en-US" sz="1200" i="1">
                                <a:latin typeface="Cambria Math" panose="02040503050406030204" pitchFamily="18" charset="0"/>
                                <a:ea typeface="Cambria Math" panose="02040503050406030204" pitchFamily="18" charset="0"/>
                              </a:rPr>
                              <m:t>𝜆</m:t>
                            </m:r>
                          </m:e>
                          <m:sub>
                            <m:r>
                              <a:rPr lang="en-US" altLang="zh-CN" sz="1200" i="1">
                                <a:latin typeface="Cambria Math" panose="02040503050406030204" pitchFamily="18" charset="0"/>
                                <a:ea typeface="Cambria Math" panose="02040503050406030204" pitchFamily="18" charset="0"/>
                              </a:rPr>
                              <m:t>𝑖</m:t>
                            </m:r>
                          </m:sub>
                        </m:sSub>
                      </m:oMath>
                    </m:oMathPara>
                  </a14:m>
                  <a:endParaRPr lang="zh-CN" altLang="en-US" sz="1200" dirty="0"/>
                </a:p>
              </p:txBody>
            </p:sp>
          </mc:Choice>
          <mc:Fallback xmlns="">
            <p:sp>
              <p:nvSpPr>
                <p:cNvPr id="46" name="文本框 45">
                  <a:extLst>
                    <a:ext uri="{FF2B5EF4-FFF2-40B4-BE49-F238E27FC236}">
                      <a16:creationId xmlns:a16="http://schemas.microsoft.com/office/drawing/2014/main" id="{5EEA81D9-C3CB-9AAB-A071-40C0C5D4EC1F}"/>
                    </a:ext>
                  </a:extLst>
                </p:cNvPr>
                <p:cNvSpPr txBox="1">
                  <a:spLocks noRot="1" noChangeAspect="1" noMove="1" noResize="1" noEditPoints="1" noAdjustHandles="1" noChangeArrowheads="1" noChangeShapeType="1" noTextEdit="1"/>
                </p:cNvSpPr>
                <p:nvPr/>
              </p:nvSpPr>
              <p:spPr>
                <a:xfrm>
                  <a:off x="6722097" y="2021698"/>
                  <a:ext cx="172162" cy="184666"/>
                </a:xfrm>
                <a:prstGeom prst="rect">
                  <a:avLst/>
                </a:prstGeom>
                <a:blipFill>
                  <a:blip r:embed="rId18"/>
                  <a:stretch>
                    <a:fillRect l="-20690" b="-1290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7" name="文本框 46">
                  <a:extLst>
                    <a:ext uri="{FF2B5EF4-FFF2-40B4-BE49-F238E27FC236}">
                      <a16:creationId xmlns:a16="http://schemas.microsoft.com/office/drawing/2014/main" id="{7A90AEAA-C5D5-C784-BD58-93A7EBB50974}"/>
                    </a:ext>
                  </a:extLst>
                </p:cNvPr>
                <p:cNvSpPr txBox="1"/>
                <p:nvPr/>
              </p:nvSpPr>
              <p:spPr>
                <a:xfrm>
                  <a:off x="11645902" y="1467944"/>
                  <a:ext cx="260263" cy="215444"/>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r>
                          <a:rPr lang="en-US" altLang="zh-CN" sz="1400" i="1">
                            <a:latin typeface="Cambria Math" panose="02040503050406030204" pitchFamily="18" charset="0"/>
                          </a:rPr>
                          <m:t> </m:t>
                        </m:r>
                        <m:sSup>
                          <m:sSupPr>
                            <m:ctrlPr>
                              <a:rPr lang="en-US" altLang="zh-CN" sz="1400" i="1">
                                <a:latin typeface="Cambria Math" panose="02040503050406030204" pitchFamily="18" charset="0"/>
                              </a:rPr>
                            </m:ctrlPr>
                          </m:sSupPr>
                          <m:e>
                            <m:r>
                              <a:rPr lang="en-US" altLang="zh-CN" sz="1400" i="1">
                                <a:latin typeface="Cambria Math" panose="02040503050406030204" pitchFamily="18" charset="0"/>
                              </a:rPr>
                              <m:t>𝑠𝑓</m:t>
                            </m:r>
                          </m:e>
                          <m:sup>
                            <m:r>
                              <a:rPr lang="en-US" altLang="zh-CN" sz="1400" i="1">
                                <a:latin typeface="Cambria Math" panose="02040503050406030204" pitchFamily="18" charset="0"/>
                              </a:rPr>
                              <m:t>𝑡</m:t>
                            </m:r>
                          </m:sup>
                        </m:sSup>
                      </m:oMath>
                    </m:oMathPara>
                  </a14:m>
                  <a:endParaRPr lang="en-US" altLang="zh-CN" sz="1400" dirty="0"/>
                </a:p>
              </p:txBody>
            </p:sp>
          </mc:Choice>
          <mc:Fallback xmlns="">
            <p:sp>
              <p:nvSpPr>
                <p:cNvPr id="47" name="文本框 46">
                  <a:extLst>
                    <a:ext uri="{FF2B5EF4-FFF2-40B4-BE49-F238E27FC236}">
                      <a16:creationId xmlns:a16="http://schemas.microsoft.com/office/drawing/2014/main" id="{7A90AEAA-C5D5-C784-BD58-93A7EBB50974}"/>
                    </a:ext>
                  </a:extLst>
                </p:cNvPr>
                <p:cNvSpPr txBox="1">
                  <a:spLocks noRot="1" noChangeAspect="1" noMove="1" noResize="1" noEditPoints="1" noAdjustHandles="1" noChangeArrowheads="1" noChangeShapeType="1" noTextEdit="1"/>
                </p:cNvSpPr>
                <p:nvPr/>
              </p:nvSpPr>
              <p:spPr>
                <a:xfrm>
                  <a:off x="11645902" y="1467944"/>
                  <a:ext cx="260263" cy="215444"/>
                </a:xfrm>
                <a:prstGeom prst="rect">
                  <a:avLst/>
                </a:prstGeom>
                <a:blipFill>
                  <a:blip r:embed="rId19"/>
                  <a:stretch>
                    <a:fillRect l="-32558" t="-2857" r="-9302" b="-31429"/>
                  </a:stretch>
                </a:blipFill>
              </p:spPr>
              <p:txBody>
                <a:bodyPr/>
                <a:lstStyle/>
                <a:p>
                  <a:r>
                    <a:rPr lang="zh-CN" altLang="en-US">
                      <a:noFill/>
                    </a:rPr>
                    <a:t> </a:t>
                  </a:r>
                </a:p>
              </p:txBody>
            </p:sp>
          </mc:Fallback>
        </mc:AlternateContent>
        <p:sp>
          <p:nvSpPr>
            <p:cNvPr id="48" name="矩形: 圆角 47">
              <a:extLst>
                <a:ext uri="{FF2B5EF4-FFF2-40B4-BE49-F238E27FC236}">
                  <a16:creationId xmlns:a16="http://schemas.microsoft.com/office/drawing/2014/main" id="{65368390-C3D5-1412-6266-7A5CE8C50F02}"/>
                </a:ext>
              </a:extLst>
            </p:cNvPr>
            <p:cNvSpPr/>
            <p:nvPr/>
          </p:nvSpPr>
          <p:spPr>
            <a:xfrm>
              <a:off x="7446919" y="1898031"/>
              <a:ext cx="972000" cy="432000"/>
            </a:xfrm>
            <a:prstGeom prst="roundRect">
              <a:avLst>
                <a:gd name="adj" fmla="val 10442"/>
              </a:avLst>
            </a:prstGeom>
            <a:solidFill>
              <a:srgbClr val="B2C4D2">
                <a:alpha val="85000"/>
              </a:srgb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tx1"/>
                  </a:solidFill>
                  <a:latin typeface="Times New Roman" panose="02020603050405020304" pitchFamily="18" charset="0"/>
                  <a:cs typeface="Times New Roman" panose="02020603050405020304" pitchFamily="18" charset="0"/>
                </a:rPr>
                <a:t>Expand</a:t>
              </a:r>
              <a:endParaRPr lang="zh-CN" altLang="en-US" sz="1400" dirty="0">
                <a:solidFill>
                  <a:schemeClr val="tx1"/>
                </a:solidFill>
                <a:latin typeface="Times New Roman" panose="02020603050405020304" pitchFamily="18" charset="0"/>
                <a:cs typeface="Times New Roman" panose="02020603050405020304" pitchFamily="18" charset="0"/>
              </a:endParaRPr>
            </a:p>
          </p:txBody>
        </p:sp>
        <p:sp>
          <p:nvSpPr>
            <p:cNvPr id="49" name="矩形: 圆角 48">
              <a:extLst>
                <a:ext uri="{FF2B5EF4-FFF2-40B4-BE49-F238E27FC236}">
                  <a16:creationId xmlns:a16="http://schemas.microsoft.com/office/drawing/2014/main" id="{F3279BD0-1CF9-46B3-7B32-4D9813BAA227}"/>
                </a:ext>
              </a:extLst>
            </p:cNvPr>
            <p:cNvSpPr/>
            <p:nvPr/>
          </p:nvSpPr>
          <p:spPr>
            <a:xfrm>
              <a:off x="7446919" y="770406"/>
              <a:ext cx="972000" cy="432000"/>
            </a:xfrm>
            <a:prstGeom prst="roundRect">
              <a:avLst>
                <a:gd name="adj" fmla="val 10442"/>
              </a:avLst>
            </a:prstGeom>
            <a:solidFill>
              <a:srgbClr val="B2C4D2">
                <a:alpha val="85000"/>
              </a:srgb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tx1"/>
                  </a:solidFill>
                  <a:latin typeface="Times New Roman" panose="02020603050405020304" pitchFamily="18" charset="0"/>
                  <a:cs typeface="Times New Roman" panose="02020603050405020304" pitchFamily="18" charset="0"/>
                </a:rPr>
                <a:t>Channel</a:t>
              </a:r>
            </a:p>
            <a:p>
              <a:pPr algn="ctr"/>
              <a:r>
                <a:rPr lang="en-US" altLang="zh-CN" sz="1400" dirty="0">
                  <a:solidFill>
                    <a:schemeClr val="tx1"/>
                  </a:solidFill>
                  <a:latin typeface="Times New Roman" panose="02020603050405020304" pitchFamily="18" charset="0"/>
                  <a:cs typeface="Times New Roman" panose="02020603050405020304" pitchFamily="18" charset="0"/>
                </a:rPr>
                <a:t>Aggregate</a:t>
              </a:r>
              <a:endParaRPr lang="zh-CN" altLang="en-US" sz="1400" dirty="0">
                <a:solidFill>
                  <a:schemeClr val="tx1"/>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0" name="文本框 49">
                  <a:extLst>
                    <a:ext uri="{FF2B5EF4-FFF2-40B4-BE49-F238E27FC236}">
                      <a16:creationId xmlns:a16="http://schemas.microsoft.com/office/drawing/2014/main" id="{2FD5CE0F-16D7-E028-3FF2-CBA7BF2FF849}"/>
                    </a:ext>
                  </a:extLst>
                </p:cNvPr>
                <p:cNvSpPr txBox="1"/>
                <p:nvPr/>
              </p:nvSpPr>
              <p:spPr>
                <a:xfrm>
                  <a:off x="8802669" y="1368231"/>
                  <a:ext cx="613822"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1400" b="0" i="1" smtClean="0">
                            <a:latin typeface="Cambria Math" panose="02040503050406030204" pitchFamily="18" charset="0"/>
                          </a:rPr>
                          <m:t>𝑠𝑖</m:t>
                        </m:r>
                        <m:r>
                          <a:rPr lang="en-US" altLang="zh-CN" sz="1400" i="1">
                            <a:latin typeface="Cambria Math" panose="02040503050406030204" pitchFamily="18" charset="0"/>
                          </a:rPr>
                          <m:t>_</m:t>
                        </m:r>
                        <m:r>
                          <a:rPr lang="en-US" altLang="zh-CN" sz="1400" i="1" smtClean="0">
                            <a:latin typeface="Cambria Math" panose="02040503050406030204" pitchFamily="18" charset="0"/>
                          </a:rPr>
                          <m:t>𝑚</m:t>
                        </m:r>
                        <m:r>
                          <a:rPr lang="en-US" altLang="zh-CN" sz="1400" i="1">
                            <a:latin typeface="Cambria Math" panose="02040503050406030204" pitchFamily="18" charset="0"/>
                          </a:rPr>
                          <m:t>𝑎𝑝</m:t>
                        </m:r>
                      </m:oMath>
                    </m:oMathPara>
                  </a14:m>
                  <a:endParaRPr lang="zh-CN" altLang="en-US" sz="1400" i="1" dirty="0"/>
                </a:p>
              </p:txBody>
            </p:sp>
          </mc:Choice>
          <mc:Fallback xmlns="">
            <p:sp>
              <p:nvSpPr>
                <p:cNvPr id="332" name="文本框 331">
                  <a:extLst>
                    <a:ext uri="{FF2B5EF4-FFF2-40B4-BE49-F238E27FC236}">
                      <a16:creationId xmlns:a16="http://schemas.microsoft.com/office/drawing/2014/main" id="{FAFA480F-32C8-48A0-A5FC-9FE1D5E1CB33}"/>
                    </a:ext>
                  </a:extLst>
                </p:cNvPr>
                <p:cNvSpPr txBox="1">
                  <a:spLocks noRot="1" noChangeAspect="1" noMove="1" noResize="1" noEditPoints="1" noAdjustHandles="1" noChangeArrowheads="1" noChangeShapeType="1" noTextEdit="1"/>
                </p:cNvSpPr>
                <p:nvPr/>
              </p:nvSpPr>
              <p:spPr>
                <a:xfrm>
                  <a:off x="8802669" y="1368231"/>
                  <a:ext cx="613822" cy="215444"/>
                </a:xfrm>
                <a:prstGeom prst="rect">
                  <a:avLst/>
                </a:prstGeom>
                <a:blipFill>
                  <a:blip r:embed="rId20"/>
                  <a:stretch>
                    <a:fillRect l="-7000" r="-5000" b="-2285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1" name="文本框 50">
                  <a:extLst>
                    <a:ext uri="{FF2B5EF4-FFF2-40B4-BE49-F238E27FC236}">
                      <a16:creationId xmlns:a16="http://schemas.microsoft.com/office/drawing/2014/main" id="{45204B92-FE97-872E-C44C-70FF61DF19B0}"/>
                    </a:ext>
                  </a:extLst>
                </p:cNvPr>
                <p:cNvSpPr txBox="1"/>
                <p:nvPr/>
              </p:nvSpPr>
              <p:spPr>
                <a:xfrm>
                  <a:off x="6473665" y="878684"/>
                  <a:ext cx="685572"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CN" sz="1400" i="1">
                                <a:latin typeface="Cambria Math" panose="02040503050406030204" pitchFamily="18" charset="0"/>
                              </a:rPr>
                            </m:ctrlPr>
                          </m:sSupPr>
                          <m:e>
                            <m:r>
                              <a:rPr lang="en-US" altLang="zh-CN" sz="1400" i="1">
                                <a:latin typeface="Cambria Math" panose="02040503050406030204" pitchFamily="18" charset="0"/>
                              </a:rPr>
                              <m:t>𝑖</m:t>
                            </m:r>
                            <m:r>
                              <a:rPr lang="en-US" altLang="zh-CN" sz="1400" i="1">
                                <a:latin typeface="Cambria Math" panose="02040503050406030204" pitchFamily="18" charset="0"/>
                              </a:rPr>
                              <m:t>_</m:t>
                            </m:r>
                            <m:r>
                              <a:rPr lang="en-US" altLang="zh-CN" sz="1400" i="1">
                                <a:latin typeface="Cambria Math" panose="02040503050406030204" pitchFamily="18" charset="0"/>
                              </a:rPr>
                              <m:t>𝑚𝑎𝑠𝑘</m:t>
                            </m:r>
                          </m:e>
                          <m:sup>
                            <m:r>
                              <a:rPr lang="en-US" altLang="zh-CN" sz="1400" i="1">
                                <a:latin typeface="Cambria Math" panose="02040503050406030204" pitchFamily="18" charset="0"/>
                              </a:rPr>
                              <m:t>𝑡</m:t>
                            </m:r>
                          </m:sup>
                        </m:sSup>
                      </m:oMath>
                    </m:oMathPara>
                  </a14:m>
                  <a:endParaRPr lang="zh-CN" altLang="en-US" sz="1400" i="1" dirty="0"/>
                </a:p>
              </p:txBody>
            </p:sp>
          </mc:Choice>
          <mc:Fallback xmlns="">
            <p:sp>
              <p:nvSpPr>
                <p:cNvPr id="333" name="文本框 332">
                  <a:extLst>
                    <a:ext uri="{FF2B5EF4-FFF2-40B4-BE49-F238E27FC236}">
                      <a16:creationId xmlns:a16="http://schemas.microsoft.com/office/drawing/2014/main" id="{36047F81-59BD-233F-A6EA-44BB7626540C}"/>
                    </a:ext>
                  </a:extLst>
                </p:cNvPr>
                <p:cNvSpPr txBox="1">
                  <a:spLocks noRot="1" noChangeAspect="1" noMove="1" noResize="1" noEditPoints="1" noAdjustHandles="1" noChangeArrowheads="1" noChangeShapeType="1" noTextEdit="1"/>
                </p:cNvSpPr>
                <p:nvPr/>
              </p:nvSpPr>
              <p:spPr>
                <a:xfrm>
                  <a:off x="6473665" y="878684"/>
                  <a:ext cx="685572" cy="215444"/>
                </a:xfrm>
                <a:prstGeom prst="rect">
                  <a:avLst/>
                </a:prstGeom>
                <a:blipFill>
                  <a:blip r:embed="rId21"/>
                  <a:stretch>
                    <a:fillRect l="-6250" r="-893" b="-555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2" name="文本框 51">
                  <a:extLst>
                    <a:ext uri="{FF2B5EF4-FFF2-40B4-BE49-F238E27FC236}">
                      <a16:creationId xmlns:a16="http://schemas.microsoft.com/office/drawing/2014/main" id="{18F4DAA6-3CC1-531D-92F0-78279F87ECC8}"/>
                    </a:ext>
                  </a:extLst>
                </p:cNvPr>
                <p:cNvSpPr txBox="1"/>
                <p:nvPr/>
              </p:nvSpPr>
              <p:spPr>
                <a:xfrm>
                  <a:off x="8775348" y="2490177"/>
                  <a:ext cx="663515"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1400" b="0" i="1" smtClean="0">
                            <a:latin typeface="Cambria Math" panose="02040503050406030204" pitchFamily="18" charset="0"/>
                          </a:rPr>
                          <m:t>𝑟𝑑</m:t>
                        </m:r>
                        <m:r>
                          <a:rPr lang="en-US" altLang="zh-CN" sz="1400" i="1">
                            <a:latin typeface="Cambria Math" panose="02040503050406030204" pitchFamily="18" charset="0"/>
                          </a:rPr>
                          <m:t>_</m:t>
                        </m:r>
                        <m:r>
                          <a:rPr lang="en-US" altLang="zh-CN" sz="1400" i="1" smtClean="0">
                            <a:latin typeface="Cambria Math" panose="02040503050406030204" pitchFamily="18" charset="0"/>
                          </a:rPr>
                          <m:t>𝑚</m:t>
                        </m:r>
                        <m:r>
                          <a:rPr lang="en-US" altLang="zh-CN" sz="1400" i="1">
                            <a:latin typeface="Cambria Math" panose="02040503050406030204" pitchFamily="18" charset="0"/>
                          </a:rPr>
                          <m:t>𝑎𝑝</m:t>
                        </m:r>
                      </m:oMath>
                    </m:oMathPara>
                  </a14:m>
                  <a:endParaRPr lang="zh-CN" altLang="en-US" sz="1400" i="1" dirty="0"/>
                </a:p>
              </p:txBody>
            </p:sp>
          </mc:Choice>
          <mc:Fallback xmlns="">
            <p:sp>
              <p:nvSpPr>
                <p:cNvPr id="334" name="文本框 333">
                  <a:extLst>
                    <a:ext uri="{FF2B5EF4-FFF2-40B4-BE49-F238E27FC236}">
                      <a16:creationId xmlns:a16="http://schemas.microsoft.com/office/drawing/2014/main" id="{A912B286-10E5-E8B4-B8DE-39445D2A5718}"/>
                    </a:ext>
                  </a:extLst>
                </p:cNvPr>
                <p:cNvSpPr txBox="1">
                  <a:spLocks noRot="1" noChangeAspect="1" noMove="1" noResize="1" noEditPoints="1" noAdjustHandles="1" noChangeArrowheads="1" noChangeShapeType="1" noTextEdit="1"/>
                </p:cNvSpPr>
                <p:nvPr/>
              </p:nvSpPr>
              <p:spPr>
                <a:xfrm>
                  <a:off x="8775348" y="2490177"/>
                  <a:ext cx="663515" cy="215444"/>
                </a:xfrm>
                <a:prstGeom prst="rect">
                  <a:avLst/>
                </a:prstGeom>
                <a:blipFill>
                  <a:blip r:embed="rId22"/>
                  <a:stretch>
                    <a:fillRect l="-5505" r="-4587" b="-22857"/>
                  </a:stretch>
                </a:blipFill>
              </p:spPr>
              <p:txBody>
                <a:bodyPr/>
                <a:lstStyle/>
                <a:p>
                  <a:r>
                    <a:rPr lang="zh-CN" altLang="en-US">
                      <a:noFill/>
                    </a:rPr>
                    <a:t> </a:t>
                  </a:r>
                </a:p>
              </p:txBody>
            </p:sp>
          </mc:Fallback>
        </mc:AlternateContent>
        <p:sp>
          <p:nvSpPr>
            <p:cNvPr id="53" name="流程图: 接点 52">
              <a:extLst>
                <a:ext uri="{FF2B5EF4-FFF2-40B4-BE49-F238E27FC236}">
                  <a16:creationId xmlns:a16="http://schemas.microsoft.com/office/drawing/2014/main" id="{BED46EFE-1490-8810-1653-8AF563D617FB}"/>
                </a:ext>
              </a:extLst>
            </p:cNvPr>
            <p:cNvSpPr/>
            <p:nvPr/>
          </p:nvSpPr>
          <p:spPr>
            <a:xfrm>
              <a:off x="9677378" y="1485666"/>
              <a:ext cx="180000" cy="180000"/>
            </a:xfrm>
            <a:prstGeom prst="flowChartConnector">
              <a:avLst/>
            </a:prstGeom>
            <a:solidFill>
              <a:srgbClr val="E6ECEE"/>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chemeClr val="tx1"/>
                  </a:solidFill>
                  <a:latin typeface="Times New Roman" panose="02020603050405020304" pitchFamily="18" charset="0"/>
                  <a:cs typeface="Times New Roman" panose="02020603050405020304" pitchFamily="18" charset="0"/>
                </a:rPr>
                <a:t>C</a:t>
              </a:r>
              <a:endParaRPr lang="zh-CN" altLang="en-US" sz="1200" dirty="0">
                <a:solidFill>
                  <a:schemeClr val="tx1"/>
                </a:solidFill>
                <a:latin typeface="Times New Roman" panose="02020603050405020304" pitchFamily="18" charset="0"/>
                <a:cs typeface="Times New Roman" panose="02020603050405020304" pitchFamily="18" charset="0"/>
              </a:endParaRPr>
            </a:p>
          </p:txBody>
        </p:sp>
        <p:grpSp>
          <p:nvGrpSpPr>
            <p:cNvPr id="54" name="组合 53">
              <a:extLst>
                <a:ext uri="{FF2B5EF4-FFF2-40B4-BE49-F238E27FC236}">
                  <a16:creationId xmlns:a16="http://schemas.microsoft.com/office/drawing/2014/main" id="{1F2152F2-5D78-4702-69A3-4B8DCDB9563E}"/>
                </a:ext>
              </a:extLst>
            </p:cNvPr>
            <p:cNvGrpSpPr/>
            <p:nvPr/>
          </p:nvGrpSpPr>
          <p:grpSpPr>
            <a:xfrm>
              <a:off x="8678737" y="1744969"/>
              <a:ext cx="738822" cy="738124"/>
              <a:chOff x="4370375" y="5309497"/>
              <a:chExt cx="738822" cy="738124"/>
            </a:xfrm>
          </p:grpSpPr>
          <p:sp>
            <p:nvSpPr>
              <p:cNvPr id="63" name="矩形 62">
                <a:extLst>
                  <a:ext uri="{FF2B5EF4-FFF2-40B4-BE49-F238E27FC236}">
                    <a16:creationId xmlns:a16="http://schemas.microsoft.com/office/drawing/2014/main" id="{517446F3-6A07-6A3B-4B99-8346E04D884B}"/>
                  </a:ext>
                </a:extLst>
              </p:cNvPr>
              <p:cNvSpPr/>
              <p:nvPr/>
            </p:nvSpPr>
            <p:spPr>
              <a:xfrm>
                <a:off x="4370375" y="5309498"/>
                <a:ext cx="738123" cy="738123"/>
              </a:xfrm>
              <a:prstGeom prst="rect">
                <a:avLst/>
              </a:prstGeom>
              <a:solidFill>
                <a:srgbClr val="B2C4D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128" name="文本框 127">
                    <a:extLst>
                      <a:ext uri="{FF2B5EF4-FFF2-40B4-BE49-F238E27FC236}">
                        <a16:creationId xmlns:a16="http://schemas.microsoft.com/office/drawing/2014/main" id="{54FB5762-0963-BDAF-63A7-8D3F4738E35F}"/>
                      </a:ext>
                    </a:extLst>
                  </p:cNvPr>
                  <p:cNvSpPr txBox="1"/>
                  <p:nvPr/>
                </p:nvSpPr>
                <p:spPr>
                  <a:xfrm>
                    <a:off x="4653356" y="5586227"/>
                    <a:ext cx="176330"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200" b="1" i="1">
                                  <a:latin typeface="Cambria Math" panose="02040503050406030204" pitchFamily="18" charset="0"/>
                                  <a:ea typeface="Cambria Math" panose="02040503050406030204" pitchFamily="18" charset="0"/>
                                </a:rPr>
                              </m:ctrlPr>
                            </m:sSubPr>
                            <m:e>
                              <m:r>
                                <a:rPr lang="zh-CN" altLang="en-US" sz="1200" b="1" i="1">
                                  <a:latin typeface="Cambria Math" panose="02040503050406030204" pitchFamily="18" charset="0"/>
                                  <a:ea typeface="Cambria Math" panose="02040503050406030204" pitchFamily="18" charset="0"/>
                                </a:rPr>
                                <m:t>𝝀</m:t>
                              </m:r>
                            </m:e>
                            <m:sub>
                              <m:r>
                                <a:rPr lang="en-US" altLang="zh-CN" sz="1200" b="1" i="1">
                                  <a:latin typeface="Cambria Math" panose="02040503050406030204" pitchFamily="18" charset="0"/>
                                  <a:ea typeface="Cambria Math" panose="02040503050406030204" pitchFamily="18" charset="0"/>
                                </a:rPr>
                                <m:t>𝒊</m:t>
                              </m:r>
                            </m:sub>
                          </m:sSub>
                        </m:oMath>
                      </m:oMathPara>
                    </a14:m>
                    <a:endParaRPr lang="zh-CN" altLang="en-US" sz="1200" b="1" dirty="0"/>
                  </a:p>
                </p:txBody>
              </p:sp>
            </mc:Choice>
            <mc:Fallback xmlns="">
              <p:sp>
                <p:nvSpPr>
                  <p:cNvPr id="89" name="文本框 88">
                    <a:extLst>
                      <a:ext uri="{FF2B5EF4-FFF2-40B4-BE49-F238E27FC236}">
                        <a16:creationId xmlns:a16="http://schemas.microsoft.com/office/drawing/2014/main" id="{797E0018-6731-E044-EE8B-476F9E5EBB48}"/>
                      </a:ext>
                    </a:extLst>
                  </p:cNvPr>
                  <p:cNvSpPr txBox="1">
                    <a:spLocks noRot="1" noChangeAspect="1" noMove="1" noResize="1" noEditPoints="1" noAdjustHandles="1" noChangeArrowheads="1" noChangeShapeType="1" noTextEdit="1"/>
                  </p:cNvSpPr>
                  <p:nvPr/>
                </p:nvSpPr>
                <p:spPr>
                  <a:xfrm>
                    <a:off x="4653356" y="5586227"/>
                    <a:ext cx="176330" cy="184666"/>
                  </a:xfrm>
                  <a:prstGeom prst="rect">
                    <a:avLst/>
                  </a:prstGeom>
                  <a:blipFill>
                    <a:blip r:embed="rId23"/>
                    <a:stretch>
                      <a:fillRect l="-17241" r="-10345" b="-16667"/>
                    </a:stretch>
                  </a:blipFill>
                </p:spPr>
                <p:txBody>
                  <a:bodyPr/>
                  <a:lstStyle/>
                  <a:p>
                    <a:r>
                      <a:rPr lang="zh-CN" altLang="en-US">
                        <a:noFill/>
                      </a:rPr>
                      <a:t> </a:t>
                    </a:r>
                  </a:p>
                </p:txBody>
              </p:sp>
            </mc:Fallback>
          </mc:AlternateContent>
          <p:grpSp>
            <p:nvGrpSpPr>
              <p:cNvPr id="129" name="组合 128">
                <a:extLst>
                  <a:ext uri="{FF2B5EF4-FFF2-40B4-BE49-F238E27FC236}">
                    <a16:creationId xmlns:a16="http://schemas.microsoft.com/office/drawing/2014/main" id="{B87131D9-0AF5-D5D8-08EE-170AE55C5C37}"/>
                  </a:ext>
                </a:extLst>
              </p:cNvPr>
              <p:cNvGrpSpPr/>
              <p:nvPr/>
            </p:nvGrpSpPr>
            <p:grpSpPr>
              <a:xfrm>
                <a:off x="4371197" y="5309497"/>
                <a:ext cx="738000" cy="738124"/>
                <a:chOff x="4371197" y="5309497"/>
                <a:chExt cx="738000" cy="738124"/>
              </a:xfrm>
            </p:grpSpPr>
            <p:cxnSp>
              <p:nvCxnSpPr>
                <p:cNvPr id="138" name="直接连接符 137">
                  <a:extLst>
                    <a:ext uri="{FF2B5EF4-FFF2-40B4-BE49-F238E27FC236}">
                      <a16:creationId xmlns:a16="http://schemas.microsoft.com/office/drawing/2014/main" id="{6115DE89-6165-1630-7BFB-D38535470AF1}"/>
                    </a:ext>
                  </a:extLst>
                </p:cNvPr>
                <p:cNvCxnSpPr>
                  <a:cxnSpLocks/>
                </p:cNvCxnSpPr>
                <p:nvPr/>
              </p:nvCxnSpPr>
              <p:spPr>
                <a:xfrm>
                  <a:off x="4373235" y="5309497"/>
                  <a:ext cx="0" cy="738124"/>
                </a:xfrm>
                <a:prstGeom prst="line">
                  <a:avLst/>
                </a:prstGeom>
                <a:ln>
                  <a:solidFill>
                    <a:srgbClr val="849FA8"/>
                  </a:solidFill>
                  <a:prstDash val="sysDash"/>
                </a:ln>
              </p:spPr>
              <p:style>
                <a:lnRef idx="1">
                  <a:schemeClr val="accent1"/>
                </a:lnRef>
                <a:fillRef idx="0">
                  <a:schemeClr val="accent1"/>
                </a:fillRef>
                <a:effectRef idx="0">
                  <a:schemeClr val="accent1"/>
                </a:effectRef>
                <a:fontRef idx="minor">
                  <a:schemeClr val="tx1"/>
                </a:fontRef>
              </p:style>
            </p:cxnSp>
            <p:cxnSp>
              <p:nvCxnSpPr>
                <p:cNvPr id="139" name="直接连接符 138">
                  <a:extLst>
                    <a:ext uri="{FF2B5EF4-FFF2-40B4-BE49-F238E27FC236}">
                      <a16:creationId xmlns:a16="http://schemas.microsoft.com/office/drawing/2014/main" id="{578A427C-1DC6-D00A-F648-6D0125108643}"/>
                    </a:ext>
                  </a:extLst>
                </p:cNvPr>
                <p:cNvCxnSpPr>
                  <a:cxnSpLocks/>
                </p:cNvCxnSpPr>
                <p:nvPr/>
              </p:nvCxnSpPr>
              <p:spPr>
                <a:xfrm>
                  <a:off x="4617497" y="5309497"/>
                  <a:ext cx="0" cy="738124"/>
                </a:xfrm>
                <a:prstGeom prst="line">
                  <a:avLst/>
                </a:prstGeom>
                <a:ln>
                  <a:solidFill>
                    <a:srgbClr val="849FA8"/>
                  </a:solidFill>
                  <a:prstDash val="sysDash"/>
                </a:ln>
              </p:spPr>
              <p:style>
                <a:lnRef idx="1">
                  <a:schemeClr val="accent1"/>
                </a:lnRef>
                <a:fillRef idx="0">
                  <a:schemeClr val="accent1"/>
                </a:fillRef>
                <a:effectRef idx="0">
                  <a:schemeClr val="accent1"/>
                </a:effectRef>
                <a:fontRef idx="minor">
                  <a:schemeClr val="tx1"/>
                </a:fontRef>
              </p:style>
            </p:cxnSp>
            <p:cxnSp>
              <p:nvCxnSpPr>
                <p:cNvPr id="140" name="直接连接符 139">
                  <a:extLst>
                    <a:ext uri="{FF2B5EF4-FFF2-40B4-BE49-F238E27FC236}">
                      <a16:creationId xmlns:a16="http://schemas.microsoft.com/office/drawing/2014/main" id="{1ED50679-0A77-BA10-78D5-72EC020684F1}"/>
                    </a:ext>
                  </a:extLst>
                </p:cNvPr>
                <p:cNvCxnSpPr>
                  <a:cxnSpLocks/>
                </p:cNvCxnSpPr>
                <p:nvPr/>
              </p:nvCxnSpPr>
              <p:spPr>
                <a:xfrm>
                  <a:off x="4861759" y="5309497"/>
                  <a:ext cx="0" cy="738124"/>
                </a:xfrm>
                <a:prstGeom prst="line">
                  <a:avLst/>
                </a:prstGeom>
                <a:ln>
                  <a:solidFill>
                    <a:srgbClr val="849FA8"/>
                  </a:solidFill>
                  <a:prstDash val="sysDash"/>
                </a:ln>
              </p:spPr>
              <p:style>
                <a:lnRef idx="1">
                  <a:schemeClr val="accent1"/>
                </a:lnRef>
                <a:fillRef idx="0">
                  <a:schemeClr val="accent1"/>
                </a:fillRef>
                <a:effectRef idx="0">
                  <a:schemeClr val="accent1"/>
                </a:effectRef>
                <a:fontRef idx="minor">
                  <a:schemeClr val="tx1"/>
                </a:fontRef>
              </p:style>
            </p:cxnSp>
            <p:cxnSp>
              <p:nvCxnSpPr>
                <p:cNvPr id="141" name="直接连接符 140">
                  <a:extLst>
                    <a:ext uri="{FF2B5EF4-FFF2-40B4-BE49-F238E27FC236}">
                      <a16:creationId xmlns:a16="http://schemas.microsoft.com/office/drawing/2014/main" id="{A685DEB0-B546-E1D8-D68E-11ABB7E6D015}"/>
                    </a:ext>
                  </a:extLst>
                </p:cNvPr>
                <p:cNvCxnSpPr>
                  <a:cxnSpLocks/>
                </p:cNvCxnSpPr>
                <p:nvPr/>
              </p:nvCxnSpPr>
              <p:spPr>
                <a:xfrm>
                  <a:off x="5106022" y="5309497"/>
                  <a:ext cx="0" cy="738124"/>
                </a:xfrm>
                <a:prstGeom prst="line">
                  <a:avLst/>
                </a:prstGeom>
                <a:ln>
                  <a:solidFill>
                    <a:srgbClr val="849FA8"/>
                  </a:solidFill>
                  <a:prstDash val="sysDash"/>
                </a:ln>
              </p:spPr>
              <p:style>
                <a:lnRef idx="1">
                  <a:schemeClr val="accent1"/>
                </a:lnRef>
                <a:fillRef idx="0">
                  <a:schemeClr val="accent1"/>
                </a:fillRef>
                <a:effectRef idx="0">
                  <a:schemeClr val="accent1"/>
                </a:effectRef>
                <a:fontRef idx="minor">
                  <a:schemeClr val="tx1"/>
                </a:fontRef>
              </p:style>
            </p:cxnSp>
            <p:cxnSp>
              <p:nvCxnSpPr>
                <p:cNvPr id="142" name="直接连接符 141">
                  <a:extLst>
                    <a:ext uri="{FF2B5EF4-FFF2-40B4-BE49-F238E27FC236}">
                      <a16:creationId xmlns:a16="http://schemas.microsoft.com/office/drawing/2014/main" id="{8F854E23-3EBB-977A-B54C-C11CE38BE175}"/>
                    </a:ext>
                  </a:extLst>
                </p:cNvPr>
                <p:cNvCxnSpPr>
                  <a:cxnSpLocks/>
                </p:cNvCxnSpPr>
                <p:nvPr/>
              </p:nvCxnSpPr>
              <p:spPr>
                <a:xfrm flipH="1">
                  <a:off x="4371197" y="6043549"/>
                  <a:ext cx="738000" cy="0"/>
                </a:xfrm>
                <a:prstGeom prst="line">
                  <a:avLst/>
                </a:prstGeom>
                <a:ln>
                  <a:solidFill>
                    <a:srgbClr val="849FA8"/>
                  </a:solidFill>
                  <a:prstDash val="sysDash"/>
                </a:ln>
              </p:spPr>
              <p:style>
                <a:lnRef idx="1">
                  <a:schemeClr val="accent1"/>
                </a:lnRef>
                <a:fillRef idx="0">
                  <a:schemeClr val="accent1"/>
                </a:fillRef>
                <a:effectRef idx="0">
                  <a:schemeClr val="accent1"/>
                </a:effectRef>
                <a:fontRef idx="minor">
                  <a:schemeClr val="tx1"/>
                </a:fontRef>
              </p:style>
            </p:cxnSp>
            <p:cxnSp>
              <p:nvCxnSpPr>
                <p:cNvPr id="143" name="直接连接符 142">
                  <a:extLst>
                    <a:ext uri="{FF2B5EF4-FFF2-40B4-BE49-F238E27FC236}">
                      <a16:creationId xmlns:a16="http://schemas.microsoft.com/office/drawing/2014/main" id="{9EB28B38-C6AD-31A1-7F34-4783EB9C325A}"/>
                    </a:ext>
                  </a:extLst>
                </p:cNvPr>
                <p:cNvCxnSpPr>
                  <a:cxnSpLocks/>
                </p:cNvCxnSpPr>
                <p:nvPr/>
              </p:nvCxnSpPr>
              <p:spPr>
                <a:xfrm>
                  <a:off x="4371197" y="5309497"/>
                  <a:ext cx="738000" cy="0"/>
                </a:xfrm>
                <a:prstGeom prst="line">
                  <a:avLst/>
                </a:prstGeom>
                <a:ln>
                  <a:solidFill>
                    <a:srgbClr val="849FA8"/>
                  </a:solidFill>
                  <a:prstDash val="sysDash"/>
                </a:ln>
              </p:spPr>
              <p:style>
                <a:lnRef idx="1">
                  <a:schemeClr val="accent1"/>
                </a:lnRef>
                <a:fillRef idx="0">
                  <a:schemeClr val="accent1"/>
                </a:fillRef>
                <a:effectRef idx="0">
                  <a:schemeClr val="accent1"/>
                </a:effectRef>
                <a:fontRef idx="minor">
                  <a:schemeClr val="tx1"/>
                </a:fontRef>
              </p:style>
            </p:cxnSp>
            <p:cxnSp>
              <p:nvCxnSpPr>
                <p:cNvPr id="144" name="直接连接符 143">
                  <a:extLst>
                    <a:ext uri="{FF2B5EF4-FFF2-40B4-BE49-F238E27FC236}">
                      <a16:creationId xmlns:a16="http://schemas.microsoft.com/office/drawing/2014/main" id="{51CFAE56-3B99-D7E1-335C-10B8C9FC7196}"/>
                    </a:ext>
                  </a:extLst>
                </p:cNvPr>
                <p:cNvCxnSpPr>
                  <a:cxnSpLocks/>
                </p:cNvCxnSpPr>
                <p:nvPr/>
              </p:nvCxnSpPr>
              <p:spPr>
                <a:xfrm>
                  <a:off x="4371197" y="5554181"/>
                  <a:ext cx="738000" cy="0"/>
                </a:xfrm>
                <a:prstGeom prst="line">
                  <a:avLst/>
                </a:prstGeom>
                <a:ln>
                  <a:solidFill>
                    <a:srgbClr val="849FA8"/>
                  </a:solidFill>
                  <a:prstDash val="sysDash"/>
                </a:ln>
              </p:spPr>
              <p:style>
                <a:lnRef idx="1">
                  <a:schemeClr val="accent1"/>
                </a:lnRef>
                <a:fillRef idx="0">
                  <a:schemeClr val="accent1"/>
                </a:fillRef>
                <a:effectRef idx="0">
                  <a:schemeClr val="accent1"/>
                </a:effectRef>
                <a:fontRef idx="minor">
                  <a:schemeClr val="tx1"/>
                </a:fontRef>
              </p:style>
            </p:cxnSp>
            <p:cxnSp>
              <p:nvCxnSpPr>
                <p:cNvPr id="145" name="直接连接符 144">
                  <a:extLst>
                    <a:ext uri="{FF2B5EF4-FFF2-40B4-BE49-F238E27FC236}">
                      <a16:creationId xmlns:a16="http://schemas.microsoft.com/office/drawing/2014/main" id="{EDD323F9-E58F-C238-82FD-434186DD7C57}"/>
                    </a:ext>
                  </a:extLst>
                </p:cNvPr>
                <p:cNvCxnSpPr>
                  <a:cxnSpLocks/>
                </p:cNvCxnSpPr>
                <p:nvPr/>
              </p:nvCxnSpPr>
              <p:spPr>
                <a:xfrm>
                  <a:off x="4371197" y="5798865"/>
                  <a:ext cx="738000" cy="0"/>
                </a:xfrm>
                <a:prstGeom prst="line">
                  <a:avLst/>
                </a:prstGeom>
                <a:ln>
                  <a:solidFill>
                    <a:srgbClr val="849FA8"/>
                  </a:solidFill>
                  <a:prstDash val="sysDash"/>
                </a:ln>
              </p:spPr>
              <p:style>
                <a:lnRef idx="1">
                  <a:schemeClr val="accent1"/>
                </a:lnRef>
                <a:fillRef idx="0">
                  <a:schemeClr val="accent1"/>
                </a:fillRef>
                <a:effectRef idx="0">
                  <a:schemeClr val="accent1"/>
                </a:effectRef>
                <a:fontRef idx="minor">
                  <a:schemeClr val="tx1"/>
                </a:fontRef>
              </p:style>
            </p:cxnSp>
          </p:grpSp>
          <p:cxnSp>
            <p:nvCxnSpPr>
              <p:cNvPr id="130" name="直接箭头连接符 129">
                <a:extLst>
                  <a:ext uri="{FF2B5EF4-FFF2-40B4-BE49-F238E27FC236}">
                    <a16:creationId xmlns:a16="http://schemas.microsoft.com/office/drawing/2014/main" id="{6C668585-CA78-30AE-A4F3-EF4F42173045}"/>
                  </a:ext>
                </a:extLst>
              </p:cNvPr>
              <p:cNvCxnSpPr>
                <a:cxnSpLocks/>
                <a:endCxn id="63" idx="0"/>
              </p:cNvCxnSpPr>
              <p:nvPr/>
            </p:nvCxnSpPr>
            <p:spPr>
              <a:xfrm flipV="1">
                <a:off x="4739437" y="5309498"/>
                <a:ext cx="0" cy="244683"/>
              </a:xfrm>
              <a:prstGeom prst="straightConnector1">
                <a:avLst/>
              </a:prstGeom>
              <a:ln w="952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31" name="直接箭头连接符 130">
                <a:extLst>
                  <a:ext uri="{FF2B5EF4-FFF2-40B4-BE49-F238E27FC236}">
                    <a16:creationId xmlns:a16="http://schemas.microsoft.com/office/drawing/2014/main" id="{FE66FCBA-FD46-2CBB-4959-17003119280D}"/>
                  </a:ext>
                </a:extLst>
              </p:cNvPr>
              <p:cNvCxnSpPr>
                <a:cxnSpLocks/>
                <a:endCxn id="63" idx="2"/>
              </p:cNvCxnSpPr>
              <p:nvPr/>
            </p:nvCxnSpPr>
            <p:spPr>
              <a:xfrm>
                <a:off x="4739437" y="5798864"/>
                <a:ext cx="0" cy="248757"/>
              </a:xfrm>
              <a:prstGeom prst="straightConnector1">
                <a:avLst/>
              </a:prstGeom>
              <a:ln w="952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32" name="直接箭头连接符 131">
                <a:extLst>
                  <a:ext uri="{FF2B5EF4-FFF2-40B4-BE49-F238E27FC236}">
                    <a16:creationId xmlns:a16="http://schemas.microsoft.com/office/drawing/2014/main" id="{39CCFE06-F199-8E51-FD09-D4F4B6D65C16}"/>
                  </a:ext>
                </a:extLst>
              </p:cNvPr>
              <p:cNvCxnSpPr>
                <a:cxnSpLocks/>
                <a:endCxn id="63" idx="3"/>
              </p:cNvCxnSpPr>
              <p:nvPr/>
            </p:nvCxnSpPr>
            <p:spPr>
              <a:xfrm>
                <a:off x="4861759" y="5678560"/>
                <a:ext cx="246739" cy="0"/>
              </a:xfrm>
              <a:prstGeom prst="straightConnector1">
                <a:avLst/>
              </a:prstGeom>
              <a:ln w="952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33" name="直接箭头连接符 132">
                <a:extLst>
                  <a:ext uri="{FF2B5EF4-FFF2-40B4-BE49-F238E27FC236}">
                    <a16:creationId xmlns:a16="http://schemas.microsoft.com/office/drawing/2014/main" id="{C94DBF6F-59FD-9AAC-911A-06FC7FC2C76C}"/>
                  </a:ext>
                </a:extLst>
              </p:cNvPr>
              <p:cNvCxnSpPr>
                <a:cxnSpLocks/>
                <a:endCxn id="63" idx="1"/>
              </p:cNvCxnSpPr>
              <p:nvPr/>
            </p:nvCxnSpPr>
            <p:spPr>
              <a:xfrm flipH="1">
                <a:off x="4370375" y="5678560"/>
                <a:ext cx="247122" cy="0"/>
              </a:xfrm>
              <a:prstGeom prst="straightConnector1">
                <a:avLst/>
              </a:prstGeom>
              <a:ln w="952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34" name="直接箭头连接符 133">
                <a:extLst>
                  <a:ext uri="{FF2B5EF4-FFF2-40B4-BE49-F238E27FC236}">
                    <a16:creationId xmlns:a16="http://schemas.microsoft.com/office/drawing/2014/main" id="{5928B21A-B7D3-2E99-7AF6-BCB00658AE86}"/>
                  </a:ext>
                </a:extLst>
              </p:cNvPr>
              <p:cNvCxnSpPr>
                <a:cxnSpLocks/>
              </p:cNvCxnSpPr>
              <p:nvPr/>
            </p:nvCxnSpPr>
            <p:spPr>
              <a:xfrm flipV="1">
                <a:off x="4825519" y="5309498"/>
                <a:ext cx="282979" cy="276729"/>
              </a:xfrm>
              <a:prstGeom prst="straightConnector1">
                <a:avLst/>
              </a:prstGeom>
              <a:ln w="952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35" name="直接箭头连接符 134">
                <a:extLst>
                  <a:ext uri="{FF2B5EF4-FFF2-40B4-BE49-F238E27FC236}">
                    <a16:creationId xmlns:a16="http://schemas.microsoft.com/office/drawing/2014/main" id="{14C8A4D5-882F-1E46-7E8C-3989F704A156}"/>
                  </a:ext>
                </a:extLst>
              </p:cNvPr>
              <p:cNvCxnSpPr>
                <a:cxnSpLocks/>
              </p:cNvCxnSpPr>
              <p:nvPr/>
            </p:nvCxnSpPr>
            <p:spPr>
              <a:xfrm flipH="1">
                <a:off x="4370377" y="5766820"/>
                <a:ext cx="282979" cy="280801"/>
              </a:xfrm>
              <a:prstGeom prst="straightConnector1">
                <a:avLst/>
              </a:prstGeom>
              <a:ln w="952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36" name="直接箭头连接符 135">
                <a:extLst>
                  <a:ext uri="{FF2B5EF4-FFF2-40B4-BE49-F238E27FC236}">
                    <a16:creationId xmlns:a16="http://schemas.microsoft.com/office/drawing/2014/main" id="{49F57E2A-871C-3784-4D9E-2EDBB05B7D4D}"/>
                  </a:ext>
                </a:extLst>
              </p:cNvPr>
              <p:cNvCxnSpPr>
                <a:cxnSpLocks/>
              </p:cNvCxnSpPr>
              <p:nvPr/>
            </p:nvCxnSpPr>
            <p:spPr>
              <a:xfrm>
                <a:off x="4825519" y="5766820"/>
                <a:ext cx="282978" cy="280801"/>
              </a:xfrm>
              <a:prstGeom prst="straightConnector1">
                <a:avLst/>
              </a:prstGeom>
              <a:ln w="952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37" name="直接箭头连接符 136">
                <a:extLst>
                  <a:ext uri="{FF2B5EF4-FFF2-40B4-BE49-F238E27FC236}">
                    <a16:creationId xmlns:a16="http://schemas.microsoft.com/office/drawing/2014/main" id="{E947D204-DAF1-B7E6-ECD7-FF0D51F3D0D7}"/>
                  </a:ext>
                </a:extLst>
              </p:cNvPr>
              <p:cNvCxnSpPr>
                <a:cxnSpLocks/>
              </p:cNvCxnSpPr>
              <p:nvPr/>
            </p:nvCxnSpPr>
            <p:spPr>
              <a:xfrm flipH="1" flipV="1">
                <a:off x="4370377" y="5309497"/>
                <a:ext cx="282979" cy="276730"/>
              </a:xfrm>
              <a:prstGeom prst="straightConnector1">
                <a:avLst/>
              </a:prstGeom>
              <a:ln w="952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grpSp>
        <p:cxnSp>
          <p:nvCxnSpPr>
            <p:cNvPr id="55" name="直接箭头连接符 54">
              <a:extLst>
                <a:ext uri="{FF2B5EF4-FFF2-40B4-BE49-F238E27FC236}">
                  <a16:creationId xmlns:a16="http://schemas.microsoft.com/office/drawing/2014/main" id="{0CA450DD-A6CD-31FB-3E81-477E5B6E9D9F}"/>
                </a:ext>
              </a:extLst>
            </p:cNvPr>
            <p:cNvCxnSpPr>
              <a:cxnSpLocks/>
              <a:stCxn id="49" idx="3"/>
              <a:endCxn id="59" idx="1"/>
            </p:cNvCxnSpPr>
            <p:nvPr/>
          </p:nvCxnSpPr>
          <p:spPr>
            <a:xfrm>
              <a:off x="8418919" y="986406"/>
              <a:ext cx="259993" cy="1609"/>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直接箭头连接符 55">
              <a:extLst>
                <a:ext uri="{FF2B5EF4-FFF2-40B4-BE49-F238E27FC236}">
                  <a16:creationId xmlns:a16="http://schemas.microsoft.com/office/drawing/2014/main" id="{B3E6808B-9E02-8E8D-6A78-A73D4C497146}"/>
                </a:ext>
              </a:extLst>
            </p:cNvPr>
            <p:cNvCxnSpPr>
              <a:cxnSpLocks/>
              <a:stCxn id="42" idx="3"/>
              <a:endCxn id="43" idx="2"/>
            </p:cNvCxnSpPr>
            <p:nvPr/>
          </p:nvCxnSpPr>
          <p:spPr>
            <a:xfrm>
              <a:off x="10658894" y="1575666"/>
              <a:ext cx="259818"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直接箭头连接符 56">
              <a:extLst>
                <a:ext uri="{FF2B5EF4-FFF2-40B4-BE49-F238E27FC236}">
                  <a16:creationId xmlns:a16="http://schemas.microsoft.com/office/drawing/2014/main" id="{8EDD950F-B1AD-66D2-467E-72B30E5CE454}"/>
                </a:ext>
              </a:extLst>
            </p:cNvPr>
            <p:cNvCxnSpPr>
              <a:cxnSpLocks/>
              <a:stCxn id="53" idx="6"/>
              <a:endCxn id="42" idx="1"/>
            </p:cNvCxnSpPr>
            <p:nvPr/>
          </p:nvCxnSpPr>
          <p:spPr>
            <a:xfrm>
              <a:off x="9857378" y="1575666"/>
              <a:ext cx="259819"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直接箭头连接符 57">
              <a:extLst>
                <a:ext uri="{FF2B5EF4-FFF2-40B4-BE49-F238E27FC236}">
                  <a16:creationId xmlns:a16="http://schemas.microsoft.com/office/drawing/2014/main" id="{65273950-1CF1-B068-3020-CD705A045BEC}"/>
                </a:ext>
              </a:extLst>
            </p:cNvPr>
            <p:cNvCxnSpPr>
              <a:cxnSpLocks/>
              <a:stCxn id="48" idx="3"/>
              <a:endCxn id="63" idx="1"/>
            </p:cNvCxnSpPr>
            <p:nvPr/>
          </p:nvCxnSpPr>
          <p:spPr>
            <a:xfrm>
              <a:off x="8418919" y="2114031"/>
              <a:ext cx="259818" cy="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9" name="矩形 58">
              <a:extLst>
                <a:ext uri="{FF2B5EF4-FFF2-40B4-BE49-F238E27FC236}">
                  <a16:creationId xmlns:a16="http://schemas.microsoft.com/office/drawing/2014/main" id="{5AA54567-E0F4-71ED-4F5C-A848A9B63CF9}"/>
                </a:ext>
              </a:extLst>
            </p:cNvPr>
            <p:cNvSpPr/>
            <p:nvPr/>
          </p:nvSpPr>
          <p:spPr>
            <a:xfrm>
              <a:off x="8678912" y="618953"/>
              <a:ext cx="738123" cy="738123"/>
            </a:xfrm>
            <a:prstGeom prst="rect">
              <a:avLst/>
            </a:prstGeom>
            <a:pattFill prst="lgCheck">
              <a:fgClr>
                <a:srgbClr val="B2C4D2"/>
              </a:fgClr>
              <a:bgClr>
                <a:srgbClr val="E6ECEE"/>
              </a:bgClr>
            </a:pattFill>
            <a:ln w="15875">
              <a:solidFill>
                <a:srgbClr val="B2C4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60" name="直接箭头连接符 59">
              <a:extLst>
                <a:ext uri="{FF2B5EF4-FFF2-40B4-BE49-F238E27FC236}">
                  <a16:creationId xmlns:a16="http://schemas.microsoft.com/office/drawing/2014/main" id="{76737918-8D08-114D-430B-67110D78F866}"/>
                </a:ext>
              </a:extLst>
            </p:cNvPr>
            <p:cNvCxnSpPr>
              <a:cxnSpLocks/>
              <a:stCxn id="51" idx="3"/>
              <a:endCxn id="49" idx="1"/>
            </p:cNvCxnSpPr>
            <p:nvPr/>
          </p:nvCxnSpPr>
          <p:spPr>
            <a:xfrm>
              <a:off x="7159237" y="986406"/>
              <a:ext cx="287682"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连接符: 肘形 60">
              <a:extLst>
                <a:ext uri="{FF2B5EF4-FFF2-40B4-BE49-F238E27FC236}">
                  <a16:creationId xmlns:a16="http://schemas.microsoft.com/office/drawing/2014/main" id="{58DA3B40-5FC4-7BD5-C872-4BA5F50052A8}"/>
                </a:ext>
              </a:extLst>
            </p:cNvPr>
            <p:cNvCxnSpPr>
              <a:cxnSpLocks/>
              <a:stCxn id="59" idx="3"/>
              <a:endCxn id="53" idx="0"/>
            </p:cNvCxnSpPr>
            <p:nvPr/>
          </p:nvCxnSpPr>
          <p:spPr>
            <a:xfrm>
              <a:off x="9417035" y="988015"/>
              <a:ext cx="350343" cy="497651"/>
            </a:xfrm>
            <a:prstGeom prst="bentConnector2">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连接符: 肘形 61">
              <a:extLst>
                <a:ext uri="{FF2B5EF4-FFF2-40B4-BE49-F238E27FC236}">
                  <a16:creationId xmlns:a16="http://schemas.microsoft.com/office/drawing/2014/main" id="{A41CD114-39B1-1BA0-8A78-60026A8E7ECF}"/>
                </a:ext>
              </a:extLst>
            </p:cNvPr>
            <p:cNvCxnSpPr>
              <a:cxnSpLocks/>
              <a:stCxn id="63" idx="3"/>
              <a:endCxn id="53" idx="4"/>
            </p:cNvCxnSpPr>
            <p:nvPr/>
          </p:nvCxnSpPr>
          <p:spPr>
            <a:xfrm flipV="1">
              <a:off x="9416860" y="1665666"/>
              <a:ext cx="350518" cy="448366"/>
            </a:xfrm>
            <a:prstGeom prst="bentConnector2">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46" name="连接符: 肘形 145">
            <a:extLst>
              <a:ext uri="{FF2B5EF4-FFF2-40B4-BE49-F238E27FC236}">
                <a16:creationId xmlns:a16="http://schemas.microsoft.com/office/drawing/2014/main" id="{C0FE5854-6CD0-3CD1-4023-748D77924C6D}"/>
              </a:ext>
            </a:extLst>
          </p:cNvPr>
          <p:cNvCxnSpPr>
            <a:cxnSpLocks/>
            <a:stCxn id="33" idx="3"/>
            <a:endCxn id="51" idx="1"/>
          </p:cNvCxnSpPr>
          <p:nvPr/>
        </p:nvCxnSpPr>
        <p:spPr>
          <a:xfrm flipV="1">
            <a:off x="5681639" y="4197735"/>
            <a:ext cx="424718" cy="1271590"/>
          </a:xfrm>
          <a:prstGeom prst="bentConnector3">
            <a:avLst>
              <a:gd name="adj1" fmla="val 50000"/>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83" name="图片 382" descr="水下的鱼&#10;&#10;中度可信度描述已自动生成">
            <a:extLst>
              <a:ext uri="{FF2B5EF4-FFF2-40B4-BE49-F238E27FC236}">
                <a16:creationId xmlns:a16="http://schemas.microsoft.com/office/drawing/2014/main" id="{D04DB6E6-6B8C-6F94-0CEA-EC158C466CE2}"/>
              </a:ext>
            </a:extLst>
          </p:cNvPr>
          <p:cNvPicPr>
            <a:picLocks noChangeAspect="1"/>
          </p:cNvPicPr>
          <p:nvPr/>
        </p:nvPicPr>
        <p:blipFill>
          <a:blip r:embed="rId24">
            <a:alphaModFix/>
            <a:extLst>
              <a:ext uri="{28A0092B-C50C-407E-A947-70E740481C1C}">
                <a14:useLocalDpi xmlns:a14="http://schemas.microsoft.com/office/drawing/2010/main" val="0"/>
              </a:ext>
            </a:extLst>
          </a:blip>
          <a:stretch>
            <a:fillRect/>
          </a:stretch>
        </p:blipFill>
        <p:spPr>
          <a:xfrm>
            <a:off x="4921548" y="5611601"/>
            <a:ext cx="810000" cy="540000"/>
          </a:xfrm>
          <a:prstGeom prst="rect">
            <a:avLst/>
          </a:prstGeom>
        </p:spPr>
      </p:pic>
      <p:pic>
        <p:nvPicPr>
          <p:cNvPr id="384" name="图片 383">
            <a:extLst>
              <a:ext uri="{FF2B5EF4-FFF2-40B4-BE49-F238E27FC236}">
                <a16:creationId xmlns:a16="http://schemas.microsoft.com/office/drawing/2014/main" id="{218972C6-FD62-3CFE-4FD0-1E85E866C2C8}"/>
              </a:ext>
            </a:extLst>
          </p:cNvPr>
          <p:cNvPicPr>
            <a:picLocks noChangeAspect="1"/>
          </p:cNvPicPr>
          <p:nvPr/>
        </p:nvPicPr>
        <p:blipFill rotWithShape="1">
          <a:blip r:embed="rId25"/>
          <a:srcRect l="2516" t="3635" r="623"/>
          <a:stretch/>
        </p:blipFill>
        <p:spPr>
          <a:xfrm>
            <a:off x="10982274" y="4090013"/>
            <a:ext cx="810000" cy="540000"/>
          </a:xfrm>
          <a:prstGeom prst="rect">
            <a:avLst/>
          </a:prstGeom>
          <a:ln>
            <a:solidFill>
              <a:schemeClr val="tx1"/>
            </a:solidFill>
            <a:prstDash val="dash"/>
          </a:ln>
        </p:spPr>
      </p:pic>
      <p:grpSp>
        <p:nvGrpSpPr>
          <p:cNvPr id="412" name="组合 411">
            <a:extLst>
              <a:ext uri="{FF2B5EF4-FFF2-40B4-BE49-F238E27FC236}">
                <a16:creationId xmlns:a16="http://schemas.microsoft.com/office/drawing/2014/main" id="{D535A5D6-5AD7-5DBE-D355-D57BD74F39F6}"/>
              </a:ext>
            </a:extLst>
          </p:cNvPr>
          <p:cNvGrpSpPr/>
          <p:nvPr/>
        </p:nvGrpSpPr>
        <p:grpSpPr>
          <a:xfrm>
            <a:off x="6459357" y="1410099"/>
            <a:ext cx="4818575" cy="1221619"/>
            <a:chOff x="6459357" y="1410099"/>
            <a:chExt cx="4818575" cy="1221619"/>
          </a:xfrm>
        </p:grpSpPr>
        <p:sp>
          <p:nvSpPr>
            <p:cNvPr id="390" name="流程图: 汇总连接 389">
              <a:extLst>
                <a:ext uri="{FF2B5EF4-FFF2-40B4-BE49-F238E27FC236}">
                  <a16:creationId xmlns:a16="http://schemas.microsoft.com/office/drawing/2014/main" id="{0A3169F6-9275-18CA-0E79-2CB93C310493}"/>
                </a:ext>
              </a:extLst>
            </p:cNvPr>
            <p:cNvSpPr/>
            <p:nvPr/>
          </p:nvSpPr>
          <p:spPr>
            <a:xfrm>
              <a:off x="8784332" y="1918041"/>
              <a:ext cx="180000" cy="180000"/>
            </a:xfrm>
            <a:prstGeom prst="flowChartSummingJunction">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393" name="图片 392" descr="海上的房子&#10;&#10;中度可信度描述已自动生成">
              <a:extLst>
                <a:ext uri="{FF2B5EF4-FFF2-40B4-BE49-F238E27FC236}">
                  <a16:creationId xmlns:a16="http://schemas.microsoft.com/office/drawing/2014/main" id="{4E338CB5-0973-F597-D3AA-87E5B29E8628}"/>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6894332" y="1648041"/>
              <a:ext cx="1080000" cy="720000"/>
            </a:xfrm>
            <a:prstGeom prst="rect">
              <a:avLst/>
            </a:prstGeom>
          </p:spPr>
        </p:pic>
        <p:pic>
          <p:nvPicPr>
            <p:cNvPr id="394" name="图片 393">
              <a:extLst>
                <a:ext uri="{FF2B5EF4-FFF2-40B4-BE49-F238E27FC236}">
                  <a16:creationId xmlns:a16="http://schemas.microsoft.com/office/drawing/2014/main" id="{8238BFEA-578C-703E-4653-4467D0FD65D7}"/>
                </a:ext>
              </a:extLst>
            </p:cNvPr>
            <p:cNvPicPr>
              <a:picLocks noChangeAspect="1"/>
            </p:cNvPicPr>
            <p:nvPr/>
          </p:nvPicPr>
          <p:blipFill>
            <a:blip r:embed="rId27"/>
            <a:stretch>
              <a:fillRect/>
            </a:stretch>
          </p:blipFill>
          <p:spPr>
            <a:xfrm>
              <a:off x="9774332" y="1648041"/>
              <a:ext cx="1080000" cy="720000"/>
            </a:xfrm>
            <a:prstGeom prst="rect">
              <a:avLst/>
            </a:prstGeom>
          </p:spPr>
        </p:pic>
        <p:sp>
          <p:nvSpPr>
            <p:cNvPr id="395" name="矩形: 圆角 394">
              <a:extLst>
                <a:ext uri="{FF2B5EF4-FFF2-40B4-BE49-F238E27FC236}">
                  <a16:creationId xmlns:a16="http://schemas.microsoft.com/office/drawing/2014/main" id="{48D58852-5C34-A95A-8645-981147B61FD9}"/>
                </a:ext>
              </a:extLst>
            </p:cNvPr>
            <p:cNvSpPr/>
            <p:nvPr/>
          </p:nvSpPr>
          <p:spPr>
            <a:xfrm>
              <a:off x="6683855" y="1410099"/>
              <a:ext cx="4367583" cy="1221619"/>
            </a:xfrm>
            <a:prstGeom prst="roundRect">
              <a:avLst>
                <a:gd name="adj" fmla="val 0"/>
              </a:avLst>
            </a:pr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r>
                <a:rPr lang="en-US" altLang="zh-CN" sz="14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Feature Scaling</a:t>
              </a:r>
              <a:endParaRPr lang="zh-CN" altLang="en-US" sz="14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cxnSp>
          <p:nvCxnSpPr>
            <p:cNvPr id="396" name="直接箭头连接符 395">
              <a:extLst>
                <a:ext uri="{FF2B5EF4-FFF2-40B4-BE49-F238E27FC236}">
                  <a16:creationId xmlns:a16="http://schemas.microsoft.com/office/drawing/2014/main" id="{08C6AEC1-6F24-D1F6-DD65-96652433FB42}"/>
                </a:ext>
              </a:extLst>
            </p:cNvPr>
            <p:cNvCxnSpPr>
              <a:cxnSpLocks/>
              <a:endCxn id="393" idx="1"/>
            </p:cNvCxnSpPr>
            <p:nvPr/>
          </p:nvCxnSpPr>
          <p:spPr>
            <a:xfrm>
              <a:off x="6459357" y="2007402"/>
              <a:ext cx="434975" cy="639"/>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8" name="直接箭头连接符 397">
              <a:extLst>
                <a:ext uri="{FF2B5EF4-FFF2-40B4-BE49-F238E27FC236}">
                  <a16:creationId xmlns:a16="http://schemas.microsoft.com/office/drawing/2014/main" id="{7AD95C88-FCF7-5D98-750D-15D7B83056C8}"/>
                </a:ext>
              </a:extLst>
            </p:cNvPr>
            <p:cNvCxnSpPr>
              <a:cxnSpLocks/>
              <a:stCxn id="393" idx="3"/>
              <a:endCxn id="390" idx="2"/>
            </p:cNvCxnSpPr>
            <p:nvPr/>
          </p:nvCxnSpPr>
          <p:spPr>
            <a:xfrm>
              <a:off x="7974332" y="2008041"/>
              <a:ext cx="810000"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1" name="直接箭头连接符 400">
              <a:extLst>
                <a:ext uri="{FF2B5EF4-FFF2-40B4-BE49-F238E27FC236}">
                  <a16:creationId xmlns:a16="http://schemas.microsoft.com/office/drawing/2014/main" id="{4BD59772-79AC-4D7F-F8FE-D518B03AC19A}"/>
                </a:ext>
              </a:extLst>
            </p:cNvPr>
            <p:cNvCxnSpPr>
              <a:cxnSpLocks/>
              <a:stCxn id="390" idx="6"/>
              <a:endCxn id="394" idx="1"/>
            </p:cNvCxnSpPr>
            <p:nvPr/>
          </p:nvCxnSpPr>
          <p:spPr>
            <a:xfrm>
              <a:off x="8964332" y="2008041"/>
              <a:ext cx="810000"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4" name="直接箭头连接符 403">
              <a:extLst>
                <a:ext uri="{FF2B5EF4-FFF2-40B4-BE49-F238E27FC236}">
                  <a16:creationId xmlns:a16="http://schemas.microsoft.com/office/drawing/2014/main" id="{59443CEA-7F4F-3EAF-676D-05CD8D5A9CB8}"/>
                </a:ext>
              </a:extLst>
            </p:cNvPr>
            <p:cNvCxnSpPr>
              <a:cxnSpLocks/>
              <a:stCxn id="394" idx="3"/>
            </p:cNvCxnSpPr>
            <p:nvPr/>
          </p:nvCxnSpPr>
          <p:spPr>
            <a:xfrm flipV="1">
              <a:off x="10854332" y="2005656"/>
              <a:ext cx="423600" cy="2385"/>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06" name="文本框 405">
                  <a:extLst>
                    <a:ext uri="{FF2B5EF4-FFF2-40B4-BE49-F238E27FC236}">
                      <a16:creationId xmlns:a16="http://schemas.microsoft.com/office/drawing/2014/main" id="{4C0E8DCD-B5F0-328A-F655-F2163A03E56D}"/>
                    </a:ext>
                  </a:extLst>
                </p:cNvPr>
                <p:cNvSpPr txBox="1"/>
                <p:nvPr/>
              </p:nvSpPr>
              <p:spPr>
                <a:xfrm>
                  <a:off x="7338376" y="2400749"/>
                  <a:ext cx="191912" cy="20120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sz="1200" i="1">
                                <a:latin typeface="Cambria Math" panose="02040503050406030204" pitchFamily="18" charset="0"/>
                              </a:rPr>
                            </m:ctrlPr>
                          </m:sSubSupPr>
                          <m:e>
                            <m:r>
                              <a:rPr lang="en-US" altLang="zh-CN" sz="1200" i="1">
                                <a:latin typeface="Cambria Math" panose="02040503050406030204" pitchFamily="18" charset="0"/>
                              </a:rPr>
                              <m:t>𝑓</m:t>
                            </m:r>
                          </m:e>
                          <m:sub>
                            <m:r>
                              <a:rPr lang="en-US" altLang="zh-CN" sz="1200" i="1">
                                <a:latin typeface="Cambria Math" panose="02040503050406030204" pitchFamily="18" charset="0"/>
                              </a:rPr>
                              <m:t>𝑔</m:t>
                            </m:r>
                          </m:sub>
                          <m:sup>
                            <m:r>
                              <a:rPr lang="en-US" altLang="zh-CN" sz="1200" i="1">
                                <a:latin typeface="Cambria Math" panose="02040503050406030204" pitchFamily="18" charset="0"/>
                              </a:rPr>
                              <m:t>𝑡</m:t>
                            </m:r>
                          </m:sup>
                        </m:sSubSup>
                      </m:oMath>
                    </m:oMathPara>
                  </a14:m>
                  <a:endParaRPr lang="zh-CN" altLang="en-US" sz="1200" dirty="0">
                    <a:latin typeface="Times New Roman" panose="02020603050405020304" pitchFamily="18" charset="0"/>
                    <a:ea typeface="宋体" panose="02010600030101010101" pitchFamily="2" charset="-122"/>
                    <a:cs typeface="Times New Roman" panose="02020603050405020304" pitchFamily="18" charset="0"/>
                  </a:endParaRPr>
                </a:p>
              </p:txBody>
            </p:sp>
          </mc:Choice>
          <mc:Fallback xmlns="">
            <p:sp>
              <p:nvSpPr>
                <p:cNvPr id="406" name="文本框 405">
                  <a:extLst>
                    <a:ext uri="{FF2B5EF4-FFF2-40B4-BE49-F238E27FC236}">
                      <a16:creationId xmlns:a16="http://schemas.microsoft.com/office/drawing/2014/main" id="{4C0E8DCD-B5F0-328A-F655-F2163A03E56D}"/>
                    </a:ext>
                  </a:extLst>
                </p:cNvPr>
                <p:cNvSpPr txBox="1">
                  <a:spLocks noRot="1" noChangeAspect="1" noMove="1" noResize="1" noEditPoints="1" noAdjustHandles="1" noChangeArrowheads="1" noChangeShapeType="1" noTextEdit="1"/>
                </p:cNvSpPr>
                <p:nvPr/>
              </p:nvSpPr>
              <p:spPr>
                <a:xfrm>
                  <a:off x="7338376" y="2400749"/>
                  <a:ext cx="191912" cy="201209"/>
                </a:xfrm>
                <a:prstGeom prst="rect">
                  <a:avLst/>
                </a:prstGeom>
                <a:blipFill>
                  <a:blip r:embed="rId8"/>
                  <a:stretch>
                    <a:fillRect l="-29032" r="-6452" b="-2424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07" name="文本框 406">
                  <a:extLst>
                    <a:ext uri="{FF2B5EF4-FFF2-40B4-BE49-F238E27FC236}">
                      <a16:creationId xmlns:a16="http://schemas.microsoft.com/office/drawing/2014/main" id="{EE302C62-25DD-A85F-87AA-3F9C2F084E4D}"/>
                    </a:ext>
                  </a:extLst>
                </p:cNvPr>
                <p:cNvSpPr txBox="1"/>
                <p:nvPr/>
              </p:nvSpPr>
              <p:spPr>
                <a:xfrm>
                  <a:off x="10256861" y="2429080"/>
                  <a:ext cx="191912"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sz="1200" i="1">
                                <a:latin typeface="Cambria Math" panose="02040503050406030204" pitchFamily="18" charset="0"/>
                              </a:rPr>
                            </m:ctrlPr>
                          </m:sSubSupPr>
                          <m:e>
                            <m:r>
                              <a:rPr lang="en-US" altLang="zh-CN" sz="1200" i="1">
                                <a:latin typeface="Cambria Math" panose="02040503050406030204" pitchFamily="18" charset="0"/>
                              </a:rPr>
                              <m:t>𝑓</m:t>
                            </m:r>
                          </m:e>
                          <m:sub>
                            <m:r>
                              <a:rPr lang="en-US" altLang="zh-CN" sz="1200" i="1">
                                <a:latin typeface="Cambria Math" panose="02040503050406030204" pitchFamily="18" charset="0"/>
                              </a:rPr>
                              <m:t>𝑠</m:t>
                            </m:r>
                          </m:sub>
                          <m:sup>
                            <m:r>
                              <a:rPr lang="en-US" altLang="zh-CN" sz="1200" i="1">
                                <a:latin typeface="Cambria Math" panose="02040503050406030204" pitchFamily="18" charset="0"/>
                              </a:rPr>
                              <m:t>𝑡</m:t>
                            </m:r>
                          </m:sup>
                        </m:sSubSup>
                      </m:oMath>
                    </m:oMathPara>
                  </a14:m>
                  <a:endParaRPr lang="zh-CN" altLang="en-US" sz="1200" dirty="0">
                    <a:latin typeface="Times New Roman" panose="02020603050405020304" pitchFamily="18" charset="0"/>
                    <a:ea typeface="宋体" panose="02010600030101010101" pitchFamily="2" charset="-122"/>
                    <a:cs typeface="Times New Roman" panose="02020603050405020304" pitchFamily="18" charset="0"/>
                  </a:endParaRPr>
                </a:p>
              </p:txBody>
            </p:sp>
          </mc:Choice>
          <mc:Fallback xmlns="">
            <p:sp>
              <p:nvSpPr>
                <p:cNvPr id="407" name="文本框 406">
                  <a:extLst>
                    <a:ext uri="{FF2B5EF4-FFF2-40B4-BE49-F238E27FC236}">
                      <a16:creationId xmlns:a16="http://schemas.microsoft.com/office/drawing/2014/main" id="{EE302C62-25DD-A85F-87AA-3F9C2F084E4D}"/>
                    </a:ext>
                  </a:extLst>
                </p:cNvPr>
                <p:cNvSpPr txBox="1">
                  <a:spLocks noRot="1" noChangeAspect="1" noMove="1" noResize="1" noEditPoints="1" noAdjustHandles="1" noChangeArrowheads="1" noChangeShapeType="1" noTextEdit="1"/>
                </p:cNvSpPr>
                <p:nvPr/>
              </p:nvSpPr>
              <p:spPr>
                <a:xfrm>
                  <a:off x="10256861" y="2429080"/>
                  <a:ext cx="191912" cy="184666"/>
                </a:xfrm>
                <a:prstGeom prst="rect">
                  <a:avLst/>
                </a:prstGeom>
                <a:blipFill>
                  <a:blip r:embed="rId28"/>
                  <a:stretch>
                    <a:fillRect l="-29032" r="-6452" b="-32258"/>
                  </a:stretch>
                </a:blipFill>
              </p:spPr>
              <p:txBody>
                <a:bodyPr/>
                <a:lstStyle/>
                <a:p>
                  <a:r>
                    <a:rPr lang="zh-CN" altLang="en-US">
                      <a:noFill/>
                    </a:rPr>
                    <a:t> </a:t>
                  </a:r>
                </a:p>
              </p:txBody>
            </p:sp>
          </mc:Fallback>
        </mc:AlternateContent>
      </p:grpSp>
      <p:cxnSp>
        <p:nvCxnSpPr>
          <p:cNvPr id="408" name="连接符: 肘形 407">
            <a:extLst>
              <a:ext uri="{FF2B5EF4-FFF2-40B4-BE49-F238E27FC236}">
                <a16:creationId xmlns:a16="http://schemas.microsoft.com/office/drawing/2014/main" id="{F45A5F38-EA89-BDB6-5502-240BBB56335B}"/>
              </a:ext>
            </a:extLst>
          </p:cNvPr>
          <p:cNvCxnSpPr>
            <a:cxnSpLocks/>
            <a:stCxn id="384" idx="0"/>
            <a:endCxn id="390" idx="4"/>
          </p:cNvCxnSpPr>
          <p:nvPr/>
        </p:nvCxnSpPr>
        <p:spPr>
          <a:xfrm rot="16200000" flipV="1">
            <a:off x="9134817" y="1837556"/>
            <a:ext cx="1991972" cy="2512942"/>
          </a:xfrm>
          <a:prstGeom prst="bentConnector3">
            <a:avLst>
              <a:gd name="adj1" fmla="val 50000"/>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 name="图片 1" descr="文本, 信件&#10;&#10;描述已自动生成">
            <a:extLst>
              <a:ext uri="{FF2B5EF4-FFF2-40B4-BE49-F238E27FC236}">
                <a16:creationId xmlns:a16="http://schemas.microsoft.com/office/drawing/2014/main" id="{1D9FAC37-14C1-D9D8-E514-57A2FFEAA788}"/>
              </a:ext>
            </a:extLst>
          </p:cNvPr>
          <p:cNvPicPr>
            <a:picLocks noChangeAspect="1"/>
          </p:cNvPicPr>
          <p:nvPr/>
        </p:nvPicPr>
        <p:blipFill rotWithShape="1">
          <a:blip r:embed="rId29">
            <a:extLst>
              <a:ext uri="{28A0092B-C50C-407E-A947-70E740481C1C}">
                <a14:useLocalDpi xmlns:a14="http://schemas.microsoft.com/office/drawing/2010/main" val="0"/>
              </a:ext>
            </a:extLst>
          </a:blip>
          <a:srcRect t="27253" b="27169"/>
          <a:stretch/>
        </p:blipFill>
        <p:spPr>
          <a:xfrm>
            <a:off x="9264102" y="327301"/>
            <a:ext cx="2274755" cy="648000"/>
          </a:xfrm>
          <a:prstGeom prst="rect">
            <a:avLst/>
          </a:prstGeom>
        </p:spPr>
      </p:pic>
      <p:pic>
        <p:nvPicPr>
          <p:cNvPr id="4" name="视频 3">
            <a:hlinkClick r:id="" action="ppaction://media"/>
            <a:extLst>
              <a:ext uri="{FF2B5EF4-FFF2-40B4-BE49-F238E27FC236}">
                <a16:creationId xmlns:a16="http://schemas.microsoft.com/office/drawing/2014/main" id="{2EA1AC0D-A95E-A10B-0BF4-4E31989638F9}"/>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30"/>
          <a:stretch>
            <a:fillRect/>
          </a:stretch>
        </p:blipFill>
        <p:spPr>
          <a:xfrm>
            <a:off x="13158354" y="3929745"/>
            <a:ext cx="2285999" cy="1714500"/>
          </a:xfrm>
          <a:prstGeom prst="rect">
            <a:avLst/>
          </a:prstGeom>
        </p:spPr>
      </p:pic>
    </p:spTree>
    <p:custDataLst>
      <p:tags r:id="rId1"/>
    </p:custDataLst>
    <p:extLst>
      <p:ext uri="{BB962C8B-B14F-4D97-AF65-F5344CB8AC3E}">
        <p14:creationId xmlns:p14="http://schemas.microsoft.com/office/powerpoint/2010/main" val="3633445206"/>
      </p:ext>
    </p:extLst>
  </p:cSld>
  <p:clrMapOvr>
    <a:masterClrMapping/>
  </p:clrMapOvr>
  <mc:AlternateContent xmlns:mc="http://schemas.openxmlformats.org/markup-compatibility/2006" xmlns:p14="http://schemas.microsoft.com/office/powerpoint/2010/main">
    <mc:Choice Requires="p14">
      <p:transition spd="slow" p14:dur="2000" advTm="55900"/>
    </mc:Choice>
    <mc:Fallback xmlns="">
      <p:transition spd="slow" advTm="55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47"/>
                                        </p:tgtEl>
                                        <p:attrNameLst>
                                          <p:attrName>style.visibility</p:attrName>
                                        </p:attrNameLst>
                                      </p:cBhvr>
                                      <p:to>
                                        <p:strVal val="visible"/>
                                      </p:to>
                                    </p:set>
                                    <p:animEffect transition="in" filter="fade">
                                      <p:cBhvr>
                                        <p:cTn id="11" dur="500"/>
                                        <p:tgtEl>
                                          <p:spTgt spid="147"/>
                                        </p:tgtEl>
                                      </p:cBhvr>
                                    </p:animEffect>
                                  </p:childTnLst>
                                </p:cTn>
                              </p:par>
                              <p:par>
                                <p:cTn id="12" presetID="10" presetClass="entr" presetSubtype="0"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par>
                                <p:cTn id="15" presetID="10" presetClass="entr" presetSubtype="0" fill="hold" nodeType="withEffect">
                                  <p:stCondLst>
                                    <p:cond delay="0"/>
                                  </p:stCondLst>
                                  <p:childTnLst>
                                    <p:set>
                                      <p:cBhvr>
                                        <p:cTn id="16" dur="1" fill="hold">
                                          <p:stCondLst>
                                            <p:cond delay="0"/>
                                          </p:stCondLst>
                                        </p:cTn>
                                        <p:tgtEl>
                                          <p:spTgt spid="383"/>
                                        </p:tgtEl>
                                        <p:attrNameLst>
                                          <p:attrName>style.visibility</p:attrName>
                                        </p:attrNameLst>
                                      </p:cBhvr>
                                      <p:to>
                                        <p:strVal val="visible"/>
                                      </p:to>
                                    </p:set>
                                    <p:animEffect transition="in" filter="fade">
                                      <p:cBhvr>
                                        <p:cTn id="17" dur="500"/>
                                        <p:tgtEl>
                                          <p:spTgt spid="38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6"/>
                                        </p:tgtEl>
                                        <p:attrNameLst>
                                          <p:attrName>style.visibility</p:attrName>
                                        </p:attrNameLst>
                                      </p:cBhvr>
                                      <p:to>
                                        <p:strVal val="visible"/>
                                      </p:to>
                                    </p:set>
                                    <p:animEffect transition="in" filter="wipe(down)">
                                      <p:cBhvr>
                                        <p:cTn id="22" dur="500"/>
                                        <p:tgtEl>
                                          <p:spTgt spid="146"/>
                                        </p:tgtEl>
                                      </p:cBhvr>
                                    </p:animEffect>
                                  </p:childTnLst>
                                </p:cTn>
                              </p:par>
                              <p:par>
                                <p:cTn id="23" presetID="10" presetClass="entr" presetSubtype="0" fill="hold"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500"/>
                                        <p:tgtEl>
                                          <p:spTgt spid="39"/>
                                        </p:tgtEl>
                                      </p:cBhvr>
                                    </p:animEffect>
                                  </p:childTnLst>
                                </p:cTn>
                              </p:par>
                              <p:par>
                                <p:cTn id="26" presetID="10" presetClass="entr" presetSubtype="0" fill="hold" nodeType="withEffect">
                                  <p:stCondLst>
                                    <p:cond delay="0"/>
                                  </p:stCondLst>
                                  <p:childTnLst>
                                    <p:set>
                                      <p:cBhvr>
                                        <p:cTn id="27" dur="1" fill="hold">
                                          <p:stCondLst>
                                            <p:cond delay="0"/>
                                          </p:stCondLst>
                                        </p:cTn>
                                        <p:tgtEl>
                                          <p:spTgt spid="384"/>
                                        </p:tgtEl>
                                        <p:attrNameLst>
                                          <p:attrName>style.visibility</p:attrName>
                                        </p:attrNameLst>
                                      </p:cBhvr>
                                      <p:to>
                                        <p:strVal val="visible"/>
                                      </p:to>
                                    </p:set>
                                    <p:animEffect transition="in" filter="fade">
                                      <p:cBhvr>
                                        <p:cTn id="28" dur="500"/>
                                        <p:tgtEl>
                                          <p:spTgt spid="38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82"/>
                                        </p:tgtEl>
                                        <p:attrNameLst>
                                          <p:attrName>style.visibility</p:attrName>
                                        </p:attrNameLst>
                                      </p:cBhvr>
                                      <p:to>
                                        <p:strVal val="visible"/>
                                      </p:to>
                                    </p:set>
                                    <p:animEffect transition="in" filter="fade">
                                      <p:cBhvr>
                                        <p:cTn id="31" dur="500"/>
                                        <p:tgtEl>
                                          <p:spTgt spid="38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12"/>
                                        </p:tgtEl>
                                        <p:attrNameLst>
                                          <p:attrName>style.visibility</p:attrName>
                                        </p:attrNameLst>
                                      </p:cBhvr>
                                      <p:to>
                                        <p:strVal val="visible"/>
                                      </p:to>
                                    </p:set>
                                    <p:animEffect transition="in" filter="fade">
                                      <p:cBhvr>
                                        <p:cTn id="36" dur="500"/>
                                        <p:tgtEl>
                                          <p:spTgt spid="412"/>
                                        </p:tgtEl>
                                      </p:cBhvr>
                                    </p:animEffect>
                                  </p:childTnLst>
                                </p:cTn>
                              </p:par>
                              <p:par>
                                <p:cTn id="37" presetID="22" presetClass="entr" presetSubtype="4" fill="hold" nodeType="withEffect">
                                  <p:stCondLst>
                                    <p:cond delay="0"/>
                                  </p:stCondLst>
                                  <p:childTnLst>
                                    <p:set>
                                      <p:cBhvr>
                                        <p:cTn id="38" dur="1" fill="hold">
                                          <p:stCondLst>
                                            <p:cond delay="0"/>
                                          </p:stCondLst>
                                        </p:cTn>
                                        <p:tgtEl>
                                          <p:spTgt spid="408"/>
                                        </p:tgtEl>
                                        <p:attrNameLst>
                                          <p:attrName>style.visibility</p:attrName>
                                        </p:attrNameLst>
                                      </p:cBhvr>
                                      <p:to>
                                        <p:strVal val="visible"/>
                                      </p:to>
                                    </p:set>
                                    <p:animEffect transition="in" filter="wipe(down)">
                                      <p:cBhvr>
                                        <p:cTn id="39" dur="500"/>
                                        <p:tgtEl>
                                          <p:spTgt spid="40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0" fill="hold" display="0">
                  <p:stCondLst>
                    <p:cond delay="indefinite"/>
                  </p:stCondLst>
                </p:cTn>
                <p:tgtEl>
                  <p:spTgt spid="4"/>
                </p:tgtEl>
              </p:cMediaNode>
            </p:video>
            <p:seq concurrent="1" nextAc="seek">
              <p:cTn id="41" restart="whenNotActive" fill="hold" evtFilter="cancelBubble" nodeType="interactiveSeq">
                <p:stCondLst>
                  <p:cond evt="onClick" delay="0">
                    <p:tgtEl>
                      <p:spTgt spid="4"/>
                    </p:tgtEl>
                  </p:cond>
                </p:stCondLst>
                <p:endSync evt="end" delay="0">
                  <p:rtn val="all"/>
                </p:endSync>
                <p:childTnLst>
                  <p:par>
                    <p:cTn id="42" fill="hold">
                      <p:stCondLst>
                        <p:cond delay="0"/>
                      </p:stCondLst>
                      <p:childTnLst>
                        <p:par>
                          <p:cTn id="43" fill="hold">
                            <p:stCondLst>
                              <p:cond delay="0"/>
                            </p:stCondLst>
                            <p:childTnLst>
                              <p:par>
                                <p:cTn id="44" presetID="2" presetClass="mediacall" presetSubtype="0" fill="hold" nodeType="clickEffect">
                                  <p:stCondLst>
                                    <p:cond delay="0"/>
                                  </p:stCondLst>
                                  <p:childTnLst>
                                    <p:cmd type="call" cmd="togglePause">
                                      <p:cBhvr>
                                        <p:cTn id="45" dur="1" fill="hold"/>
                                        <p:tgtEl>
                                          <p:spTgt spid="4"/>
                                        </p:tgtEl>
                                      </p:cBhvr>
                                    </p:cmd>
                                  </p:childTnLst>
                                </p:cTn>
                              </p:par>
                            </p:childTnLst>
                          </p:cTn>
                        </p:par>
                      </p:childTnLst>
                    </p:cTn>
                  </p:par>
                </p:childTnLst>
              </p:cTn>
              <p:nextCondLst>
                <p:cond evt="onClick" delay="0">
                  <p:tgtEl>
                    <p:spTgt spid="4"/>
                  </p:tgtEl>
                </p:cond>
              </p:nextCondLst>
            </p:seq>
          </p:childTnLst>
        </p:cTn>
      </p:par>
    </p:tnLst>
    <p:bldLst>
      <p:bldP spid="147" grpId="0" animBg="1"/>
      <p:bldP spid="38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2" name="直接箭头连接符 311">
            <a:extLst>
              <a:ext uri="{FF2B5EF4-FFF2-40B4-BE49-F238E27FC236}">
                <a16:creationId xmlns:a16="http://schemas.microsoft.com/office/drawing/2014/main" id="{2A5F075E-3E54-743B-9E60-5D999A3A5693}"/>
              </a:ext>
            </a:extLst>
          </p:cNvPr>
          <p:cNvCxnSpPr>
            <a:cxnSpLocks/>
            <a:stCxn id="159" idx="1"/>
            <a:endCxn id="180" idx="3"/>
          </p:cNvCxnSpPr>
          <p:nvPr/>
        </p:nvCxnSpPr>
        <p:spPr>
          <a:xfrm flipH="1">
            <a:off x="540774" y="4782119"/>
            <a:ext cx="8632993"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1" name="直接箭头连接符 310">
            <a:extLst>
              <a:ext uri="{FF2B5EF4-FFF2-40B4-BE49-F238E27FC236}">
                <a16:creationId xmlns:a16="http://schemas.microsoft.com/office/drawing/2014/main" id="{5CF65F77-8BD2-6606-896E-F94BDF9CEEC7}"/>
              </a:ext>
            </a:extLst>
          </p:cNvPr>
          <p:cNvCxnSpPr>
            <a:cxnSpLocks/>
            <a:stCxn id="158" idx="3"/>
            <a:endCxn id="171" idx="1"/>
          </p:cNvCxnSpPr>
          <p:nvPr/>
        </p:nvCxnSpPr>
        <p:spPr>
          <a:xfrm>
            <a:off x="639652" y="2293139"/>
            <a:ext cx="8534115" cy="34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1" name="直接箭头连接符 260">
            <a:extLst>
              <a:ext uri="{FF2B5EF4-FFF2-40B4-BE49-F238E27FC236}">
                <a16:creationId xmlns:a16="http://schemas.microsoft.com/office/drawing/2014/main" id="{B70694D9-2EF9-FAF4-0BF9-F367368CD690}"/>
              </a:ext>
            </a:extLst>
          </p:cNvPr>
          <p:cNvCxnSpPr>
            <a:cxnSpLocks/>
            <a:stCxn id="199" idx="2"/>
            <a:endCxn id="180" idx="3"/>
          </p:cNvCxnSpPr>
          <p:nvPr/>
        </p:nvCxnSpPr>
        <p:spPr>
          <a:xfrm flipH="1">
            <a:off x="540774" y="4782118"/>
            <a:ext cx="1571960" cy="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7" name="连接符: 肘形 306">
            <a:extLst>
              <a:ext uri="{FF2B5EF4-FFF2-40B4-BE49-F238E27FC236}">
                <a16:creationId xmlns:a16="http://schemas.microsoft.com/office/drawing/2014/main" id="{6BD00E6C-46FD-BC27-1B25-96ECDA1B6698}"/>
              </a:ext>
            </a:extLst>
          </p:cNvPr>
          <p:cNvCxnSpPr>
            <a:cxnSpLocks/>
            <a:stCxn id="158" idx="3"/>
            <a:endCxn id="216" idx="2"/>
          </p:cNvCxnSpPr>
          <p:nvPr/>
        </p:nvCxnSpPr>
        <p:spPr>
          <a:xfrm flipV="1">
            <a:off x="639652" y="1792185"/>
            <a:ext cx="1239975" cy="500954"/>
          </a:xfrm>
          <a:prstGeom prst="bentConnector2">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3EC8F998-52CC-6F1E-88AC-091AFD2DD90E}"/>
              </a:ext>
            </a:extLst>
          </p:cNvPr>
          <p:cNvCxnSpPr>
            <a:cxnSpLocks noGrp="1" noRot="1" noMove="1" noResize="1" noEditPoints="1" noAdjustHandles="1" noChangeArrowheads="1" noChangeShapeType="1"/>
          </p:cNvCxnSpPr>
          <p:nvPr/>
        </p:nvCxnSpPr>
        <p:spPr>
          <a:xfrm>
            <a:off x="653143" y="1035699"/>
            <a:ext cx="10888824" cy="0"/>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BC080EB6-5B21-4706-77E6-8B94164682F9}"/>
              </a:ext>
            </a:extLst>
          </p:cNvPr>
          <p:cNvCxnSpPr>
            <a:cxnSpLocks noGrp="1" noRot="1" noMove="1" noResize="1" noEditPoints="1" noAdjustHandles="1" noChangeArrowheads="1" noChangeShapeType="1"/>
          </p:cNvCxnSpPr>
          <p:nvPr/>
        </p:nvCxnSpPr>
        <p:spPr>
          <a:xfrm>
            <a:off x="653143" y="6245291"/>
            <a:ext cx="10888824" cy="0"/>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 name="Rectangle 47">
            <a:extLst>
              <a:ext uri="{FF2B5EF4-FFF2-40B4-BE49-F238E27FC236}">
                <a16:creationId xmlns:a16="http://schemas.microsoft.com/office/drawing/2014/main" id="{FFA014CF-D074-CD47-CE3B-188E62E54BA8}"/>
              </a:ext>
            </a:extLst>
          </p:cNvPr>
          <p:cNvSpPr>
            <a:spLocks noGrp="1" noRot="1" noMove="1" noResize="1" noEditPoints="1" noAdjustHandles="1" noChangeArrowheads="1" noChangeShapeType="1"/>
          </p:cNvSpPr>
          <p:nvPr/>
        </p:nvSpPr>
        <p:spPr>
          <a:xfrm>
            <a:off x="650031" y="457360"/>
            <a:ext cx="446400" cy="492443"/>
          </a:xfrm>
          <a:prstGeom prst="rect">
            <a:avLst/>
          </a:prstGeom>
        </p:spPr>
        <p:txBody>
          <a:bodyPr wrap="square" lIns="0" tIns="0" rIns="0" bIns="0">
            <a:spAutoFit/>
          </a:bodyPr>
          <a:lstStyle/>
          <a:p>
            <a:pPr algn="dist"/>
            <a:r>
              <a:rPr lang="en-US" altLang="zh-CN" sz="3200" dirty="0">
                <a:solidFill>
                  <a:srgbClr val="203765"/>
                </a:solidFill>
                <a:latin typeface="Impact" panose="020B0806030902050204" pitchFamily="34" charset="0"/>
                <a:ea typeface="微软雅黑" panose="020B0503020204020204" pitchFamily="34" charset="-122"/>
                <a:cs typeface="Arial" panose="020B0604020202020204" pitchFamily="34" charset="0"/>
              </a:rPr>
              <a:t>02</a:t>
            </a:r>
          </a:p>
        </p:txBody>
      </p:sp>
      <p:sp>
        <p:nvSpPr>
          <p:cNvPr id="6" name="Rectangle 47">
            <a:extLst>
              <a:ext uri="{FF2B5EF4-FFF2-40B4-BE49-F238E27FC236}">
                <a16:creationId xmlns:a16="http://schemas.microsoft.com/office/drawing/2014/main" id="{ED942FA3-8FBA-0C38-85A7-080BE72FA3A7}"/>
              </a:ext>
            </a:extLst>
          </p:cNvPr>
          <p:cNvSpPr>
            <a:spLocks noGrp="1" noRot="1" noMove="1" noResize="1" noEditPoints="1" noAdjustHandles="1" noChangeArrowheads="1" noChangeShapeType="1"/>
          </p:cNvSpPr>
          <p:nvPr/>
        </p:nvSpPr>
        <p:spPr>
          <a:xfrm>
            <a:off x="1321548" y="457360"/>
            <a:ext cx="3600000" cy="492443"/>
          </a:xfrm>
          <a:prstGeom prst="rect">
            <a:avLst/>
          </a:prstGeom>
        </p:spPr>
        <p:txBody>
          <a:bodyPr wrap="square" lIns="0" tIns="0" rIns="0" bIns="0">
            <a:spAutoFit/>
          </a:bodyPr>
          <a:lstStyle/>
          <a:p>
            <a:r>
              <a:rPr lang="en-US" altLang="zh-CN" sz="3200" b="1" dirty="0">
                <a:solidFill>
                  <a:srgbClr val="0F3568"/>
                </a:solidFill>
                <a:latin typeface="Times New Roman" panose="02020603050405020304" pitchFamily="18" charset="0"/>
                <a:ea typeface="微软雅黑" panose="020B0503020204020204" pitchFamily="34" charset="-122"/>
                <a:cs typeface="Times New Roman" panose="02020603050405020304" pitchFamily="18" charset="0"/>
              </a:rPr>
              <a:t>Proposed Method</a:t>
            </a:r>
            <a:endParaRPr lang="zh-CN" altLang="en-US" sz="3200" b="1" dirty="0">
              <a:solidFill>
                <a:srgbClr val="0F3568"/>
              </a:solidFill>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156" name="直接箭头连接符 155">
            <a:extLst>
              <a:ext uri="{FF2B5EF4-FFF2-40B4-BE49-F238E27FC236}">
                <a16:creationId xmlns:a16="http://schemas.microsoft.com/office/drawing/2014/main" id="{22AE097F-B440-5F72-B932-6CB54389F9E1}"/>
              </a:ext>
            </a:extLst>
          </p:cNvPr>
          <p:cNvCxnSpPr>
            <a:cxnSpLocks/>
          </p:cNvCxnSpPr>
          <p:nvPr/>
        </p:nvCxnSpPr>
        <p:spPr>
          <a:xfrm>
            <a:off x="1913563" y="2296589"/>
            <a:ext cx="334691"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57" name="矩形 156">
            <a:extLst>
              <a:ext uri="{FF2B5EF4-FFF2-40B4-BE49-F238E27FC236}">
                <a16:creationId xmlns:a16="http://schemas.microsoft.com/office/drawing/2014/main" id="{597DD974-B660-B7FC-B040-A5EA954DE6AC}"/>
              </a:ext>
            </a:extLst>
          </p:cNvPr>
          <p:cNvSpPr/>
          <p:nvPr/>
        </p:nvSpPr>
        <p:spPr>
          <a:xfrm>
            <a:off x="9055935" y="2721995"/>
            <a:ext cx="432000" cy="216000"/>
          </a:xfrm>
          <a:prstGeom prst="rect">
            <a:avLst/>
          </a:prstGeom>
          <a:solidFill>
            <a:schemeClr val="bg2"/>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chemeClr val="tx1"/>
                </a:solidFill>
                <a:latin typeface="Times New Roman" panose="02020603050405020304" pitchFamily="18" charset="0"/>
                <a:cs typeface="Times New Roman" panose="02020603050405020304" pitchFamily="18" charset="0"/>
              </a:rPr>
              <a:t>Q</a:t>
            </a:r>
            <a:endParaRPr lang="zh-CN" altLang="en-US" sz="1200" dirty="0">
              <a:solidFill>
                <a:schemeClr val="tx1"/>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58" name="文本框 157">
                <a:extLst>
                  <a:ext uri="{FF2B5EF4-FFF2-40B4-BE49-F238E27FC236}">
                    <a16:creationId xmlns:a16="http://schemas.microsoft.com/office/drawing/2014/main" id="{FE69277E-01A7-9AFE-F5F8-83AD4A1227DE}"/>
                  </a:ext>
                </a:extLst>
              </p:cNvPr>
              <p:cNvSpPr txBox="1"/>
              <p:nvPr/>
            </p:nvSpPr>
            <p:spPr>
              <a:xfrm>
                <a:off x="446715" y="2154639"/>
                <a:ext cx="19293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i="1">
                          <a:latin typeface="Cambria Math" panose="02040503050406030204" pitchFamily="18" charset="0"/>
                        </a:rPr>
                        <m:t>𝑥</m:t>
                      </m:r>
                    </m:oMath>
                  </m:oMathPara>
                </a14:m>
                <a:endParaRPr lang="zh-CN" altLang="en-US" dirty="0"/>
              </a:p>
            </p:txBody>
          </p:sp>
        </mc:Choice>
        <mc:Fallback xmlns="">
          <p:sp>
            <p:nvSpPr>
              <p:cNvPr id="158" name="文本框 157">
                <a:extLst>
                  <a:ext uri="{FF2B5EF4-FFF2-40B4-BE49-F238E27FC236}">
                    <a16:creationId xmlns:a16="http://schemas.microsoft.com/office/drawing/2014/main" id="{FE69277E-01A7-9AFE-F5F8-83AD4A1227DE}"/>
                  </a:ext>
                </a:extLst>
              </p:cNvPr>
              <p:cNvSpPr txBox="1">
                <a:spLocks noRot="1" noChangeAspect="1" noMove="1" noResize="1" noEditPoints="1" noAdjustHandles="1" noChangeArrowheads="1" noChangeShapeType="1" noTextEdit="1"/>
              </p:cNvSpPr>
              <p:nvPr/>
            </p:nvSpPr>
            <p:spPr>
              <a:xfrm>
                <a:off x="446715" y="2154639"/>
                <a:ext cx="192937" cy="276999"/>
              </a:xfrm>
              <a:prstGeom prst="rect">
                <a:avLst/>
              </a:prstGeom>
              <a:blipFill>
                <a:blip r:embed="rId6"/>
                <a:stretch>
                  <a:fillRect l="-15625" r="-937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59" name="文本框 158">
                <a:extLst>
                  <a:ext uri="{FF2B5EF4-FFF2-40B4-BE49-F238E27FC236}">
                    <a16:creationId xmlns:a16="http://schemas.microsoft.com/office/drawing/2014/main" id="{F4C62FA7-E054-7C21-F20E-67EB29860671}"/>
                  </a:ext>
                </a:extLst>
              </p:cNvPr>
              <p:cNvSpPr txBox="1"/>
              <p:nvPr/>
            </p:nvSpPr>
            <p:spPr>
              <a:xfrm>
                <a:off x="9173767" y="4643619"/>
                <a:ext cx="19633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zh-CN" altLang="en-US" i="1">
                              <a:latin typeface="Cambria Math" panose="02040503050406030204" pitchFamily="18" charset="0"/>
                            </a:rPr>
                          </m:ctrlPr>
                        </m:accPr>
                        <m:e>
                          <m:r>
                            <a:rPr lang="en-US" altLang="zh-CN" i="1">
                              <a:latin typeface="Cambria Math" panose="02040503050406030204" pitchFamily="18" charset="0"/>
                            </a:rPr>
                            <m:t>𝑦</m:t>
                          </m:r>
                        </m:e>
                      </m:acc>
                    </m:oMath>
                  </m:oMathPara>
                </a14:m>
                <a:endParaRPr lang="zh-CN" altLang="en-US" dirty="0"/>
              </a:p>
            </p:txBody>
          </p:sp>
        </mc:Choice>
        <mc:Fallback xmlns="">
          <p:sp>
            <p:nvSpPr>
              <p:cNvPr id="159" name="文本框 158">
                <a:extLst>
                  <a:ext uri="{FF2B5EF4-FFF2-40B4-BE49-F238E27FC236}">
                    <a16:creationId xmlns:a16="http://schemas.microsoft.com/office/drawing/2014/main" id="{F4C62FA7-E054-7C21-F20E-67EB29860671}"/>
                  </a:ext>
                </a:extLst>
              </p:cNvPr>
              <p:cNvSpPr txBox="1">
                <a:spLocks noRot="1" noChangeAspect="1" noMove="1" noResize="1" noEditPoints="1" noAdjustHandles="1" noChangeArrowheads="1" noChangeShapeType="1" noTextEdit="1"/>
              </p:cNvSpPr>
              <p:nvPr/>
            </p:nvSpPr>
            <p:spPr>
              <a:xfrm>
                <a:off x="9173767" y="4643619"/>
                <a:ext cx="196336" cy="276999"/>
              </a:xfrm>
              <a:prstGeom prst="rect">
                <a:avLst/>
              </a:prstGeom>
              <a:blipFill>
                <a:blip r:embed="rId7"/>
                <a:stretch>
                  <a:fillRect l="-28125" t="-26667" r="-78125" b="-26667"/>
                </a:stretch>
              </a:blipFill>
            </p:spPr>
            <p:txBody>
              <a:bodyPr/>
              <a:lstStyle/>
              <a:p>
                <a:r>
                  <a:rPr lang="zh-CN" altLang="en-US">
                    <a:noFill/>
                  </a:rPr>
                  <a:t> </a:t>
                </a:r>
              </a:p>
            </p:txBody>
          </p:sp>
        </mc:Fallback>
      </mc:AlternateContent>
      <p:cxnSp>
        <p:nvCxnSpPr>
          <p:cNvPr id="160" name="直接箭头连接符 159">
            <a:extLst>
              <a:ext uri="{FF2B5EF4-FFF2-40B4-BE49-F238E27FC236}">
                <a16:creationId xmlns:a16="http://schemas.microsoft.com/office/drawing/2014/main" id="{C6F2526F-0643-C634-0A48-3E05C085641B}"/>
              </a:ext>
            </a:extLst>
          </p:cNvPr>
          <p:cNvCxnSpPr>
            <a:cxnSpLocks/>
            <a:stCxn id="176" idx="6"/>
            <a:endCxn id="170" idx="2"/>
          </p:cNvCxnSpPr>
          <p:nvPr/>
        </p:nvCxnSpPr>
        <p:spPr>
          <a:xfrm>
            <a:off x="6706361" y="2296589"/>
            <a:ext cx="1771592"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1" name="直接箭头连接符 160">
            <a:extLst>
              <a:ext uri="{FF2B5EF4-FFF2-40B4-BE49-F238E27FC236}">
                <a16:creationId xmlns:a16="http://schemas.microsoft.com/office/drawing/2014/main" id="{C0B1F4B6-FF66-FF1B-7527-F24522A9A0F8}"/>
              </a:ext>
            </a:extLst>
          </p:cNvPr>
          <p:cNvCxnSpPr>
            <a:cxnSpLocks/>
            <a:stCxn id="157" idx="2"/>
            <a:endCxn id="225" idx="0"/>
          </p:cNvCxnSpPr>
          <p:nvPr/>
        </p:nvCxnSpPr>
        <p:spPr>
          <a:xfrm>
            <a:off x="9271935" y="2937995"/>
            <a:ext cx="0" cy="286906"/>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2" name="直接箭头连接符 161">
            <a:extLst>
              <a:ext uri="{FF2B5EF4-FFF2-40B4-BE49-F238E27FC236}">
                <a16:creationId xmlns:a16="http://schemas.microsoft.com/office/drawing/2014/main" id="{27767A62-B5C7-E3FB-2254-A04BF7BB323F}"/>
              </a:ext>
            </a:extLst>
          </p:cNvPr>
          <p:cNvCxnSpPr>
            <a:cxnSpLocks/>
            <a:stCxn id="170" idx="6"/>
            <a:endCxn id="171" idx="1"/>
          </p:cNvCxnSpPr>
          <p:nvPr/>
        </p:nvCxnSpPr>
        <p:spPr>
          <a:xfrm>
            <a:off x="8657953" y="2296589"/>
            <a:ext cx="515814" cy="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3" name="直接箭头连接符 162">
            <a:extLst>
              <a:ext uri="{FF2B5EF4-FFF2-40B4-BE49-F238E27FC236}">
                <a16:creationId xmlns:a16="http://schemas.microsoft.com/office/drawing/2014/main" id="{B1B9C6AC-8545-CFD9-AEC2-CC4D82B7ED2C}"/>
              </a:ext>
            </a:extLst>
          </p:cNvPr>
          <p:cNvCxnSpPr>
            <a:cxnSpLocks/>
            <a:stCxn id="175" idx="6"/>
            <a:endCxn id="176" idx="2"/>
          </p:cNvCxnSpPr>
          <p:nvPr/>
        </p:nvCxnSpPr>
        <p:spPr>
          <a:xfrm>
            <a:off x="4904408" y="2296589"/>
            <a:ext cx="1621953"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4" name="直接箭头连接符 163">
            <a:extLst>
              <a:ext uri="{FF2B5EF4-FFF2-40B4-BE49-F238E27FC236}">
                <a16:creationId xmlns:a16="http://schemas.microsoft.com/office/drawing/2014/main" id="{3C774B0C-6B83-40D1-D90B-2591723100C9}"/>
              </a:ext>
            </a:extLst>
          </p:cNvPr>
          <p:cNvCxnSpPr>
            <a:cxnSpLocks/>
            <a:stCxn id="190" idx="2"/>
            <a:endCxn id="193" idx="6"/>
          </p:cNvCxnSpPr>
          <p:nvPr/>
        </p:nvCxnSpPr>
        <p:spPr>
          <a:xfrm flipH="1">
            <a:off x="5899511" y="4782118"/>
            <a:ext cx="1772011"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5" name="直接箭头连接符 164">
            <a:extLst>
              <a:ext uri="{FF2B5EF4-FFF2-40B4-BE49-F238E27FC236}">
                <a16:creationId xmlns:a16="http://schemas.microsoft.com/office/drawing/2014/main" id="{606368FE-8C4A-3404-551E-39F3BCC019B8}"/>
              </a:ext>
            </a:extLst>
          </p:cNvPr>
          <p:cNvCxnSpPr>
            <a:cxnSpLocks/>
            <a:stCxn id="159" idx="1"/>
            <a:endCxn id="190" idx="6"/>
          </p:cNvCxnSpPr>
          <p:nvPr/>
        </p:nvCxnSpPr>
        <p:spPr>
          <a:xfrm flipH="1" flipV="1">
            <a:off x="7851522" y="4782118"/>
            <a:ext cx="1322245" cy="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6" name="文本框 165">
                <a:extLst>
                  <a:ext uri="{FF2B5EF4-FFF2-40B4-BE49-F238E27FC236}">
                    <a16:creationId xmlns:a16="http://schemas.microsoft.com/office/drawing/2014/main" id="{7F40915D-DDC0-8C23-C203-212A16154A4E}"/>
                  </a:ext>
                </a:extLst>
              </p:cNvPr>
              <p:cNvSpPr txBox="1"/>
              <p:nvPr/>
            </p:nvSpPr>
            <p:spPr>
              <a:xfrm>
                <a:off x="347837" y="3344227"/>
                <a:ext cx="473528" cy="4001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l-GR" altLang="zh-CN" sz="1400" i="1">
                          <a:latin typeface="Cambria Math" panose="02040503050406030204" pitchFamily="18" charset="0"/>
                          <a:ea typeface="Cambria Math" panose="02040503050406030204" pitchFamily="18" charset="0"/>
                        </a:rPr>
                        <m:t>Λ</m:t>
                      </m:r>
                      <m:r>
                        <a:rPr lang="en-US" altLang="zh-CN" sz="1400" i="1">
                          <a:latin typeface="Cambria Math" panose="02040503050406030204" pitchFamily="18" charset="0"/>
                          <a:ea typeface="Cambria Math" panose="02040503050406030204" pitchFamily="18" charset="0"/>
                        </a:rPr>
                        <m:t>=</m:t>
                      </m:r>
                    </m:oMath>
                  </m:oMathPara>
                </a14:m>
                <a:endParaRPr lang="en-US" altLang="zh-CN" sz="1400" i="1" dirty="0">
                  <a:latin typeface="Cambria Math" panose="02040503050406030204" pitchFamily="18" charset="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altLang="zh-CN" sz="1200" i="1">
                          <a:latin typeface="Cambria Math" panose="02040503050406030204" pitchFamily="18" charset="0"/>
                          <a:ea typeface="Cambria Math" panose="02040503050406030204" pitchFamily="18" charset="0"/>
                        </a:rPr>
                        <m:t>{</m:t>
                      </m:r>
                      <m:sSub>
                        <m:sSubPr>
                          <m:ctrlPr>
                            <a:rPr lang="en-US" altLang="zh-CN" sz="1200" i="1">
                              <a:latin typeface="Cambria Math" panose="02040503050406030204" pitchFamily="18" charset="0"/>
                              <a:ea typeface="Cambria Math" panose="02040503050406030204" pitchFamily="18" charset="0"/>
                            </a:rPr>
                          </m:ctrlPr>
                        </m:sSubPr>
                        <m:e>
                          <m:r>
                            <a:rPr lang="zh-CN" altLang="en-US" sz="1200" i="1">
                              <a:latin typeface="Cambria Math" panose="02040503050406030204" pitchFamily="18" charset="0"/>
                              <a:ea typeface="Cambria Math" panose="02040503050406030204" pitchFamily="18" charset="0"/>
                            </a:rPr>
                            <m:t>𝜆</m:t>
                          </m:r>
                        </m:e>
                        <m:sub>
                          <m:r>
                            <a:rPr lang="en-US" altLang="zh-CN" sz="1200" i="1">
                              <a:latin typeface="Cambria Math" panose="02040503050406030204" pitchFamily="18" charset="0"/>
                              <a:ea typeface="Cambria Math" panose="02040503050406030204" pitchFamily="18" charset="0"/>
                            </a:rPr>
                            <m:t>𝑖</m:t>
                          </m:r>
                        </m:sub>
                      </m:sSub>
                      <m:r>
                        <a:rPr lang="en-US" altLang="zh-CN" sz="1200" i="1">
                          <a:latin typeface="Cambria Math" panose="02040503050406030204" pitchFamily="18" charset="0"/>
                          <a:ea typeface="Cambria Math" panose="02040503050406030204" pitchFamily="18" charset="0"/>
                        </a:rPr>
                        <m:t>⋯}</m:t>
                      </m:r>
                    </m:oMath>
                  </m:oMathPara>
                </a14:m>
                <a:endParaRPr lang="zh-CN" altLang="en-US" sz="1200" dirty="0"/>
              </a:p>
            </p:txBody>
          </p:sp>
        </mc:Choice>
        <mc:Fallback xmlns="">
          <p:sp>
            <p:nvSpPr>
              <p:cNvPr id="166" name="文本框 165">
                <a:extLst>
                  <a:ext uri="{FF2B5EF4-FFF2-40B4-BE49-F238E27FC236}">
                    <a16:creationId xmlns:a16="http://schemas.microsoft.com/office/drawing/2014/main" id="{7F40915D-DDC0-8C23-C203-212A16154A4E}"/>
                  </a:ext>
                </a:extLst>
              </p:cNvPr>
              <p:cNvSpPr txBox="1">
                <a:spLocks noRot="1" noChangeAspect="1" noMove="1" noResize="1" noEditPoints="1" noAdjustHandles="1" noChangeArrowheads="1" noChangeShapeType="1" noTextEdit="1"/>
              </p:cNvSpPr>
              <p:nvPr/>
            </p:nvSpPr>
            <p:spPr>
              <a:xfrm>
                <a:off x="347837" y="3344227"/>
                <a:ext cx="473528" cy="400110"/>
              </a:xfrm>
              <a:prstGeom prst="rect">
                <a:avLst/>
              </a:prstGeom>
              <a:blipFill>
                <a:blip r:embed="rId8"/>
                <a:stretch>
                  <a:fillRect l="-10256" r="-11538" b="-16923"/>
                </a:stretch>
              </a:blipFill>
            </p:spPr>
            <p:txBody>
              <a:bodyPr/>
              <a:lstStyle/>
              <a:p>
                <a:r>
                  <a:rPr lang="zh-CN" altLang="en-US">
                    <a:noFill/>
                  </a:rPr>
                  <a:t> </a:t>
                </a:r>
              </a:p>
            </p:txBody>
          </p:sp>
        </mc:Fallback>
      </mc:AlternateContent>
      <p:sp>
        <p:nvSpPr>
          <p:cNvPr id="167" name="矩形 166">
            <a:extLst>
              <a:ext uri="{FF2B5EF4-FFF2-40B4-BE49-F238E27FC236}">
                <a16:creationId xmlns:a16="http://schemas.microsoft.com/office/drawing/2014/main" id="{302EF5F0-2E75-2E40-9E4F-A58C4A9BB052}"/>
              </a:ext>
            </a:extLst>
          </p:cNvPr>
          <p:cNvSpPr/>
          <p:nvPr/>
        </p:nvSpPr>
        <p:spPr>
          <a:xfrm>
            <a:off x="2796455" y="2930892"/>
            <a:ext cx="432000" cy="216000"/>
          </a:xfrm>
          <a:prstGeom prst="rect">
            <a:avLst/>
          </a:prstGeom>
          <a:solidFill>
            <a:srgbClr val="B2C4D2"/>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1200" dirty="0">
                <a:solidFill>
                  <a:schemeClr val="tx1"/>
                </a:solidFill>
                <a:latin typeface="Times New Roman" panose="02020603050405020304" pitchFamily="18" charset="0"/>
                <a:cs typeface="Times New Roman" panose="02020603050405020304" pitchFamily="18" charset="0"/>
              </a:rPr>
              <a:t>SSN</a:t>
            </a:r>
            <a:endParaRPr lang="zh-CN" altLang="en-US" sz="1200" dirty="0">
              <a:solidFill>
                <a:schemeClr val="tx1"/>
              </a:solidFill>
              <a:latin typeface="Times New Roman" panose="02020603050405020304" pitchFamily="18" charset="0"/>
              <a:cs typeface="Times New Roman" panose="02020603050405020304" pitchFamily="18" charset="0"/>
            </a:endParaRPr>
          </a:p>
        </p:txBody>
      </p:sp>
      <p:cxnSp>
        <p:nvCxnSpPr>
          <p:cNvPr id="168" name="直接箭头连接符 167">
            <a:extLst>
              <a:ext uri="{FF2B5EF4-FFF2-40B4-BE49-F238E27FC236}">
                <a16:creationId xmlns:a16="http://schemas.microsoft.com/office/drawing/2014/main" id="{AA2E3D33-AEBA-FC6C-74E5-CBECC371B77F}"/>
              </a:ext>
            </a:extLst>
          </p:cNvPr>
          <p:cNvCxnSpPr>
            <a:cxnSpLocks/>
            <a:stCxn id="167" idx="0"/>
            <a:endCxn id="172" idx="4"/>
          </p:cNvCxnSpPr>
          <p:nvPr/>
        </p:nvCxnSpPr>
        <p:spPr>
          <a:xfrm flipV="1">
            <a:off x="3012455" y="2386589"/>
            <a:ext cx="0" cy="544303"/>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9" name="直接箭头连接符 168">
            <a:extLst>
              <a:ext uri="{FF2B5EF4-FFF2-40B4-BE49-F238E27FC236}">
                <a16:creationId xmlns:a16="http://schemas.microsoft.com/office/drawing/2014/main" id="{34E40999-346A-FB2E-6F94-1ED5E0B2EE4F}"/>
              </a:ext>
            </a:extLst>
          </p:cNvPr>
          <p:cNvCxnSpPr>
            <a:cxnSpLocks/>
            <a:stCxn id="158" idx="3"/>
            <a:endCxn id="172" idx="2"/>
          </p:cNvCxnSpPr>
          <p:nvPr/>
        </p:nvCxnSpPr>
        <p:spPr>
          <a:xfrm>
            <a:off x="639652" y="2293139"/>
            <a:ext cx="2282803" cy="345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0" name="流程图: 汇总连接 169">
            <a:extLst>
              <a:ext uri="{FF2B5EF4-FFF2-40B4-BE49-F238E27FC236}">
                <a16:creationId xmlns:a16="http://schemas.microsoft.com/office/drawing/2014/main" id="{2FE4ACA6-523D-A26D-5315-F0ABF5B347A3}"/>
              </a:ext>
            </a:extLst>
          </p:cNvPr>
          <p:cNvSpPr/>
          <p:nvPr/>
        </p:nvSpPr>
        <p:spPr>
          <a:xfrm>
            <a:off x="8477953" y="2206589"/>
            <a:ext cx="180000" cy="180000"/>
          </a:xfrm>
          <a:prstGeom prst="flowChartSummingJunction">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mc:AlternateContent xmlns:mc="http://schemas.openxmlformats.org/markup-compatibility/2006" xmlns:a14="http://schemas.microsoft.com/office/drawing/2010/main">
        <mc:Choice Requires="a14">
          <p:sp>
            <p:nvSpPr>
              <p:cNvPr id="171" name="文本框 170">
                <a:extLst>
                  <a:ext uri="{FF2B5EF4-FFF2-40B4-BE49-F238E27FC236}">
                    <a16:creationId xmlns:a16="http://schemas.microsoft.com/office/drawing/2014/main" id="{7C93FD01-8A2B-9011-448F-FCED119DAD0E}"/>
                  </a:ext>
                </a:extLst>
              </p:cNvPr>
              <p:cNvSpPr txBox="1"/>
              <p:nvPr/>
            </p:nvSpPr>
            <p:spPr>
              <a:xfrm>
                <a:off x="9173767" y="2158090"/>
                <a:ext cx="19633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i="1">
                          <a:latin typeface="Cambria Math" panose="02040503050406030204" pitchFamily="18" charset="0"/>
                        </a:rPr>
                        <m:t>𝑦</m:t>
                      </m:r>
                    </m:oMath>
                  </m:oMathPara>
                </a14:m>
                <a:endParaRPr lang="zh-CN" altLang="en-US" dirty="0"/>
              </a:p>
            </p:txBody>
          </p:sp>
        </mc:Choice>
        <mc:Fallback xmlns="">
          <p:sp>
            <p:nvSpPr>
              <p:cNvPr id="171" name="文本框 170">
                <a:extLst>
                  <a:ext uri="{FF2B5EF4-FFF2-40B4-BE49-F238E27FC236}">
                    <a16:creationId xmlns:a16="http://schemas.microsoft.com/office/drawing/2014/main" id="{7C93FD01-8A2B-9011-448F-FCED119DAD0E}"/>
                  </a:ext>
                </a:extLst>
              </p:cNvPr>
              <p:cNvSpPr txBox="1">
                <a:spLocks noRot="1" noChangeAspect="1" noMove="1" noResize="1" noEditPoints="1" noAdjustHandles="1" noChangeArrowheads="1" noChangeShapeType="1" noTextEdit="1"/>
              </p:cNvSpPr>
              <p:nvPr/>
            </p:nvSpPr>
            <p:spPr>
              <a:xfrm>
                <a:off x="9173767" y="2158090"/>
                <a:ext cx="196336" cy="276999"/>
              </a:xfrm>
              <a:prstGeom prst="rect">
                <a:avLst/>
              </a:prstGeom>
              <a:blipFill>
                <a:blip r:embed="rId9"/>
                <a:stretch>
                  <a:fillRect l="-28125" r="-25000" b="-26667"/>
                </a:stretch>
              </a:blipFill>
            </p:spPr>
            <p:txBody>
              <a:bodyPr/>
              <a:lstStyle/>
              <a:p>
                <a:r>
                  <a:rPr lang="zh-CN" altLang="en-US">
                    <a:noFill/>
                  </a:rPr>
                  <a:t> </a:t>
                </a:r>
              </a:p>
            </p:txBody>
          </p:sp>
        </mc:Fallback>
      </mc:AlternateContent>
      <p:sp>
        <p:nvSpPr>
          <p:cNvPr id="172" name="流程图: 汇总连接 171">
            <a:extLst>
              <a:ext uri="{FF2B5EF4-FFF2-40B4-BE49-F238E27FC236}">
                <a16:creationId xmlns:a16="http://schemas.microsoft.com/office/drawing/2014/main" id="{14654387-B0A6-580B-BDC7-0ED186135968}"/>
              </a:ext>
            </a:extLst>
          </p:cNvPr>
          <p:cNvSpPr/>
          <p:nvPr/>
        </p:nvSpPr>
        <p:spPr>
          <a:xfrm>
            <a:off x="2922455" y="2206589"/>
            <a:ext cx="180000" cy="180000"/>
          </a:xfrm>
          <a:prstGeom prst="flowChartSummingJunction">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173" name="直接箭头连接符 172">
            <a:extLst>
              <a:ext uri="{FF2B5EF4-FFF2-40B4-BE49-F238E27FC236}">
                <a16:creationId xmlns:a16="http://schemas.microsoft.com/office/drawing/2014/main" id="{83E8F1CC-C490-D0B6-B492-2C2D9B9E95AE}"/>
              </a:ext>
            </a:extLst>
          </p:cNvPr>
          <p:cNvCxnSpPr>
            <a:cxnSpLocks/>
            <a:stCxn id="172" idx="6"/>
            <a:endCxn id="175" idx="2"/>
          </p:cNvCxnSpPr>
          <p:nvPr/>
        </p:nvCxnSpPr>
        <p:spPr>
          <a:xfrm>
            <a:off x="3102455" y="2296589"/>
            <a:ext cx="1621953"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4" name="立方体 173">
            <a:extLst>
              <a:ext uri="{FF2B5EF4-FFF2-40B4-BE49-F238E27FC236}">
                <a16:creationId xmlns:a16="http://schemas.microsoft.com/office/drawing/2014/main" id="{17DBC47E-CB64-C198-54C1-109F8D487EBE}"/>
              </a:ext>
            </a:extLst>
          </p:cNvPr>
          <p:cNvSpPr/>
          <p:nvPr/>
        </p:nvSpPr>
        <p:spPr>
          <a:xfrm>
            <a:off x="2116167" y="2080589"/>
            <a:ext cx="525641" cy="432000"/>
          </a:xfrm>
          <a:prstGeom prst="cube">
            <a:avLst/>
          </a:prstGeom>
          <a:solidFill>
            <a:srgbClr val="A77171"/>
          </a:solidFill>
          <a:ln w="6350">
            <a:solidFill>
              <a:srgbClr val="A7717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1200" dirty="0">
              <a:solidFill>
                <a:schemeClr val="tx1"/>
              </a:solidFill>
              <a:latin typeface="Times New Roman" panose="02020603050405020304" pitchFamily="18" charset="0"/>
              <a:cs typeface="Times New Roman" panose="02020603050405020304" pitchFamily="18" charset="0"/>
            </a:endParaRPr>
          </a:p>
        </p:txBody>
      </p:sp>
      <p:sp>
        <p:nvSpPr>
          <p:cNvPr id="175" name="流程图: 汇总连接 174">
            <a:extLst>
              <a:ext uri="{FF2B5EF4-FFF2-40B4-BE49-F238E27FC236}">
                <a16:creationId xmlns:a16="http://schemas.microsoft.com/office/drawing/2014/main" id="{743ED5EF-C4FE-A6B9-A1FC-C5F188BD136F}"/>
              </a:ext>
            </a:extLst>
          </p:cNvPr>
          <p:cNvSpPr/>
          <p:nvPr/>
        </p:nvSpPr>
        <p:spPr>
          <a:xfrm>
            <a:off x="4724408" y="2206589"/>
            <a:ext cx="180000" cy="180000"/>
          </a:xfrm>
          <a:prstGeom prst="flowChartSummingJunction">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76" name="流程图: 汇总连接 175">
            <a:extLst>
              <a:ext uri="{FF2B5EF4-FFF2-40B4-BE49-F238E27FC236}">
                <a16:creationId xmlns:a16="http://schemas.microsoft.com/office/drawing/2014/main" id="{CADA4ECF-B4A9-5994-BA2C-2767C16C99D8}"/>
              </a:ext>
            </a:extLst>
          </p:cNvPr>
          <p:cNvSpPr/>
          <p:nvPr/>
        </p:nvSpPr>
        <p:spPr>
          <a:xfrm>
            <a:off x="6526361" y="2206589"/>
            <a:ext cx="180000" cy="180000"/>
          </a:xfrm>
          <a:prstGeom prst="flowChartSummingJunction">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177" name="直接箭头连接符 176">
            <a:extLst>
              <a:ext uri="{FF2B5EF4-FFF2-40B4-BE49-F238E27FC236}">
                <a16:creationId xmlns:a16="http://schemas.microsoft.com/office/drawing/2014/main" id="{EEAE7862-1258-EE75-D49C-B678811DF5F9}"/>
              </a:ext>
            </a:extLst>
          </p:cNvPr>
          <p:cNvCxnSpPr>
            <a:cxnSpLocks/>
            <a:stCxn id="193" idx="2"/>
            <a:endCxn id="196" idx="6"/>
          </p:cNvCxnSpPr>
          <p:nvPr/>
        </p:nvCxnSpPr>
        <p:spPr>
          <a:xfrm flipH="1">
            <a:off x="4097141" y="4782118"/>
            <a:ext cx="1622370"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8" name="直接箭头连接符 177">
            <a:extLst>
              <a:ext uri="{FF2B5EF4-FFF2-40B4-BE49-F238E27FC236}">
                <a16:creationId xmlns:a16="http://schemas.microsoft.com/office/drawing/2014/main" id="{06DC897B-42A2-4F0C-3C09-EB9B0513BDCE}"/>
              </a:ext>
            </a:extLst>
          </p:cNvPr>
          <p:cNvCxnSpPr>
            <a:cxnSpLocks/>
            <a:stCxn id="196" idx="2"/>
            <a:endCxn id="199" idx="6"/>
          </p:cNvCxnSpPr>
          <p:nvPr/>
        </p:nvCxnSpPr>
        <p:spPr>
          <a:xfrm flipH="1">
            <a:off x="2292734" y="4782118"/>
            <a:ext cx="1624407"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9" name="直接箭头连接符 178">
            <a:extLst>
              <a:ext uri="{FF2B5EF4-FFF2-40B4-BE49-F238E27FC236}">
                <a16:creationId xmlns:a16="http://schemas.microsoft.com/office/drawing/2014/main" id="{1C49C71E-4B94-DAF0-C0C5-0671CBE6BBD6}"/>
              </a:ext>
            </a:extLst>
          </p:cNvPr>
          <p:cNvCxnSpPr>
            <a:cxnSpLocks/>
            <a:stCxn id="199" idx="2"/>
            <a:endCxn id="242" idx="3"/>
          </p:cNvCxnSpPr>
          <p:nvPr/>
        </p:nvCxnSpPr>
        <p:spPr>
          <a:xfrm flipH="1">
            <a:off x="1313110" y="4782118"/>
            <a:ext cx="799624"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0" name="文本框 179">
                <a:extLst>
                  <a:ext uri="{FF2B5EF4-FFF2-40B4-BE49-F238E27FC236}">
                    <a16:creationId xmlns:a16="http://schemas.microsoft.com/office/drawing/2014/main" id="{F0A599A6-83D2-61D7-DF37-97B079CE7D94}"/>
                  </a:ext>
                </a:extLst>
              </p:cNvPr>
              <p:cNvSpPr txBox="1"/>
              <p:nvPr/>
            </p:nvSpPr>
            <p:spPr>
              <a:xfrm>
                <a:off x="347837" y="4643619"/>
                <a:ext cx="19293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zh-CN" altLang="en-US" i="1">
                              <a:latin typeface="Cambria Math" panose="02040503050406030204" pitchFamily="18" charset="0"/>
                            </a:rPr>
                          </m:ctrlPr>
                        </m:accPr>
                        <m:e>
                          <m:r>
                            <a:rPr lang="en-US" altLang="zh-CN" i="1">
                              <a:latin typeface="Cambria Math" panose="02040503050406030204" pitchFamily="18" charset="0"/>
                            </a:rPr>
                            <m:t>𝑥</m:t>
                          </m:r>
                        </m:e>
                      </m:acc>
                    </m:oMath>
                  </m:oMathPara>
                </a14:m>
                <a:endParaRPr lang="zh-CN" altLang="en-US" dirty="0"/>
              </a:p>
            </p:txBody>
          </p:sp>
        </mc:Choice>
        <mc:Fallback xmlns="">
          <p:sp>
            <p:nvSpPr>
              <p:cNvPr id="180" name="文本框 179">
                <a:extLst>
                  <a:ext uri="{FF2B5EF4-FFF2-40B4-BE49-F238E27FC236}">
                    <a16:creationId xmlns:a16="http://schemas.microsoft.com/office/drawing/2014/main" id="{F0A599A6-83D2-61D7-DF37-97B079CE7D94}"/>
                  </a:ext>
                </a:extLst>
              </p:cNvPr>
              <p:cNvSpPr txBox="1">
                <a:spLocks noRot="1" noChangeAspect="1" noMove="1" noResize="1" noEditPoints="1" noAdjustHandles="1" noChangeArrowheads="1" noChangeShapeType="1" noTextEdit="1"/>
              </p:cNvSpPr>
              <p:nvPr/>
            </p:nvSpPr>
            <p:spPr>
              <a:xfrm>
                <a:off x="347837" y="4643619"/>
                <a:ext cx="192937" cy="276999"/>
              </a:xfrm>
              <a:prstGeom prst="rect">
                <a:avLst/>
              </a:prstGeom>
              <a:blipFill>
                <a:blip r:embed="rId10"/>
                <a:stretch>
                  <a:fillRect l="-15625" t="-26667" r="-78125"/>
                </a:stretch>
              </a:blipFill>
            </p:spPr>
            <p:txBody>
              <a:bodyPr/>
              <a:lstStyle/>
              <a:p>
                <a:r>
                  <a:rPr lang="zh-CN" altLang="en-US">
                    <a:noFill/>
                  </a:rPr>
                  <a:t> </a:t>
                </a:r>
              </a:p>
            </p:txBody>
          </p:sp>
        </mc:Fallback>
      </mc:AlternateContent>
      <p:sp>
        <p:nvSpPr>
          <p:cNvPr id="181" name="立方体 180">
            <a:extLst>
              <a:ext uri="{FF2B5EF4-FFF2-40B4-BE49-F238E27FC236}">
                <a16:creationId xmlns:a16="http://schemas.microsoft.com/office/drawing/2014/main" id="{6E0F99B3-EFA3-3308-284B-F16612582AA3}"/>
              </a:ext>
            </a:extLst>
          </p:cNvPr>
          <p:cNvSpPr/>
          <p:nvPr/>
        </p:nvSpPr>
        <p:spPr>
          <a:xfrm>
            <a:off x="1476374" y="1989617"/>
            <a:ext cx="254371" cy="613944"/>
          </a:xfrm>
          <a:prstGeom prst="cube">
            <a:avLst>
              <a:gd name="adj" fmla="val 75717"/>
            </a:avLst>
          </a:prstGeom>
          <a:solidFill>
            <a:srgbClr val="BFB4BA"/>
          </a:solidFill>
          <a:ln>
            <a:solidFill>
              <a:srgbClr val="BFB4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2" name="立方体 181">
            <a:extLst>
              <a:ext uri="{FF2B5EF4-FFF2-40B4-BE49-F238E27FC236}">
                <a16:creationId xmlns:a16="http://schemas.microsoft.com/office/drawing/2014/main" id="{B2C30008-F461-5F9D-1E7F-AA6EE182A5D5}"/>
              </a:ext>
            </a:extLst>
          </p:cNvPr>
          <p:cNvSpPr/>
          <p:nvPr/>
        </p:nvSpPr>
        <p:spPr>
          <a:xfrm>
            <a:off x="3383102" y="1989617"/>
            <a:ext cx="254371" cy="613944"/>
          </a:xfrm>
          <a:prstGeom prst="cube">
            <a:avLst>
              <a:gd name="adj" fmla="val 75717"/>
            </a:avLst>
          </a:prstGeom>
          <a:solidFill>
            <a:srgbClr val="BFB4BA"/>
          </a:solidFill>
          <a:ln>
            <a:solidFill>
              <a:srgbClr val="BFB4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3" name="立方体 182">
            <a:extLst>
              <a:ext uri="{FF2B5EF4-FFF2-40B4-BE49-F238E27FC236}">
                <a16:creationId xmlns:a16="http://schemas.microsoft.com/office/drawing/2014/main" id="{9B62C7D1-E64E-1FEE-AAF5-C0587C3FF108}"/>
              </a:ext>
            </a:extLst>
          </p:cNvPr>
          <p:cNvSpPr/>
          <p:nvPr/>
        </p:nvSpPr>
        <p:spPr>
          <a:xfrm>
            <a:off x="5185055" y="1989617"/>
            <a:ext cx="254371" cy="613944"/>
          </a:xfrm>
          <a:prstGeom prst="cube">
            <a:avLst>
              <a:gd name="adj" fmla="val 75717"/>
            </a:avLst>
          </a:prstGeom>
          <a:solidFill>
            <a:srgbClr val="BFB4BA"/>
          </a:solidFill>
          <a:ln>
            <a:solidFill>
              <a:srgbClr val="BFB4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4" name="立方体 183">
            <a:extLst>
              <a:ext uri="{FF2B5EF4-FFF2-40B4-BE49-F238E27FC236}">
                <a16:creationId xmlns:a16="http://schemas.microsoft.com/office/drawing/2014/main" id="{052F8605-0EC9-B3CE-2D41-ED74839E3B93}"/>
              </a:ext>
            </a:extLst>
          </p:cNvPr>
          <p:cNvSpPr/>
          <p:nvPr/>
        </p:nvSpPr>
        <p:spPr>
          <a:xfrm>
            <a:off x="6987008" y="1989617"/>
            <a:ext cx="254371" cy="613944"/>
          </a:xfrm>
          <a:prstGeom prst="cube">
            <a:avLst>
              <a:gd name="adj" fmla="val 75717"/>
            </a:avLst>
          </a:prstGeom>
          <a:solidFill>
            <a:srgbClr val="BFB4BA"/>
          </a:solidFill>
          <a:ln>
            <a:solidFill>
              <a:srgbClr val="BFB4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5" name="立方体 184">
            <a:extLst>
              <a:ext uri="{FF2B5EF4-FFF2-40B4-BE49-F238E27FC236}">
                <a16:creationId xmlns:a16="http://schemas.microsoft.com/office/drawing/2014/main" id="{DC74F021-5EEA-882A-5862-490F9A64BE44}"/>
              </a:ext>
            </a:extLst>
          </p:cNvPr>
          <p:cNvSpPr/>
          <p:nvPr/>
        </p:nvSpPr>
        <p:spPr>
          <a:xfrm>
            <a:off x="3918120" y="2080589"/>
            <a:ext cx="525641" cy="432000"/>
          </a:xfrm>
          <a:prstGeom prst="cube">
            <a:avLst/>
          </a:prstGeom>
          <a:solidFill>
            <a:srgbClr val="A77171"/>
          </a:solidFill>
          <a:ln w="6350">
            <a:solidFill>
              <a:srgbClr val="A7717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1200">
              <a:latin typeface="Times New Roman" panose="02020603050405020304" pitchFamily="18" charset="0"/>
              <a:cs typeface="Times New Roman" panose="02020603050405020304" pitchFamily="18" charset="0"/>
            </a:endParaRPr>
          </a:p>
        </p:txBody>
      </p:sp>
      <p:sp>
        <p:nvSpPr>
          <p:cNvPr id="186" name="立方体 185">
            <a:extLst>
              <a:ext uri="{FF2B5EF4-FFF2-40B4-BE49-F238E27FC236}">
                <a16:creationId xmlns:a16="http://schemas.microsoft.com/office/drawing/2014/main" id="{D7964EB8-FB74-4F55-AC78-341964178DDE}"/>
              </a:ext>
            </a:extLst>
          </p:cNvPr>
          <p:cNvSpPr/>
          <p:nvPr/>
        </p:nvSpPr>
        <p:spPr>
          <a:xfrm>
            <a:off x="5720073" y="2080589"/>
            <a:ext cx="525641" cy="432000"/>
          </a:xfrm>
          <a:prstGeom prst="cube">
            <a:avLst/>
          </a:prstGeom>
          <a:solidFill>
            <a:srgbClr val="A77171"/>
          </a:solidFill>
          <a:ln w="6350">
            <a:solidFill>
              <a:srgbClr val="A7717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1200">
              <a:latin typeface="Times New Roman" panose="02020603050405020304" pitchFamily="18" charset="0"/>
              <a:cs typeface="Times New Roman" panose="02020603050405020304" pitchFamily="18" charset="0"/>
            </a:endParaRPr>
          </a:p>
        </p:txBody>
      </p:sp>
      <p:sp>
        <p:nvSpPr>
          <p:cNvPr id="187" name="立方体 186">
            <a:extLst>
              <a:ext uri="{FF2B5EF4-FFF2-40B4-BE49-F238E27FC236}">
                <a16:creationId xmlns:a16="http://schemas.microsoft.com/office/drawing/2014/main" id="{23DE65E8-D26A-5928-BB01-5792911F1D8A}"/>
              </a:ext>
            </a:extLst>
          </p:cNvPr>
          <p:cNvSpPr/>
          <p:nvPr/>
        </p:nvSpPr>
        <p:spPr>
          <a:xfrm>
            <a:off x="7671279" y="2087892"/>
            <a:ext cx="525641" cy="432000"/>
          </a:xfrm>
          <a:prstGeom prst="cube">
            <a:avLst/>
          </a:prstGeom>
          <a:solidFill>
            <a:srgbClr val="A77171"/>
          </a:solidFill>
          <a:ln w="6350">
            <a:solidFill>
              <a:srgbClr val="A7717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1200">
              <a:latin typeface="Times New Roman" panose="02020603050405020304" pitchFamily="18" charset="0"/>
              <a:cs typeface="Times New Roman" panose="02020603050405020304" pitchFamily="18" charset="0"/>
            </a:endParaRPr>
          </a:p>
        </p:txBody>
      </p:sp>
      <p:sp>
        <p:nvSpPr>
          <p:cNvPr id="188" name="立方体 187">
            <a:extLst>
              <a:ext uri="{FF2B5EF4-FFF2-40B4-BE49-F238E27FC236}">
                <a16:creationId xmlns:a16="http://schemas.microsoft.com/office/drawing/2014/main" id="{AA317BAB-39EF-A4AF-9722-F1A7F84454FE}"/>
              </a:ext>
            </a:extLst>
          </p:cNvPr>
          <p:cNvSpPr/>
          <p:nvPr/>
        </p:nvSpPr>
        <p:spPr>
          <a:xfrm>
            <a:off x="6986724" y="4475146"/>
            <a:ext cx="254371" cy="613944"/>
          </a:xfrm>
          <a:prstGeom prst="cube">
            <a:avLst>
              <a:gd name="adj" fmla="val 75717"/>
            </a:avLst>
          </a:prstGeom>
          <a:solidFill>
            <a:srgbClr val="BFB4BA"/>
          </a:solidFill>
          <a:ln>
            <a:solidFill>
              <a:srgbClr val="BFB4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9" name="立方体 188">
            <a:extLst>
              <a:ext uri="{FF2B5EF4-FFF2-40B4-BE49-F238E27FC236}">
                <a16:creationId xmlns:a16="http://schemas.microsoft.com/office/drawing/2014/main" id="{66BB24F1-F032-20C7-C3CA-CA12C6F0543B}"/>
              </a:ext>
            </a:extLst>
          </p:cNvPr>
          <p:cNvSpPr/>
          <p:nvPr/>
        </p:nvSpPr>
        <p:spPr>
          <a:xfrm>
            <a:off x="8132312" y="4566118"/>
            <a:ext cx="525641" cy="432000"/>
          </a:xfrm>
          <a:prstGeom prst="cube">
            <a:avLst/>
          </a:prstGeom>
          <a:solidFill>
            <a:srgbClr val="A77171"/>
          </a:solidFill>
          <a:ln w="6350">
            <a:solidFill>
              <a:srgbClr val="A7717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1200">
              <a:latin typeface="Times New Roman" panose="02020603050405020304" pitchFamily="18" charset="0"/>
              <a:cs typeface="Times New Roman" panose="02020603050405020304" pitchFamily="18" charset="0"/>
            </a:endParaRPr>
          </a:p>
        </p:txBody>
      </p:sp>
      <p:sp>
        <p:nvSpPr>
          <p:cNvPr id="190" name="流程图: 汇总连接 189">
            <a:extLst>
              <a:ext uri="{FF2B5EF4-FFF2-40B4-BE49-F238E27FC236}">
                <a16:creationId xmlns:a16="http://schemas.microsoft.com/office/drawing/2014/main" id="{C9D397CE-564E-EA96-3B66-31B871D86025}"/>
              </a:ext>
            </a:extLst>
          </p:cNvPr>
          <p:cNvSpPr/>
          <p:nvPr/>
        </p:nvSpPr>
        <p:spPr>
          <a:xfrm>
            <a:off x="7671522" y="4692118"/>
            <a:ext cx="180000" cy="180000"/>
          </a:xfrm>
          <a:prstGeom prst="flowChartSummingJunction">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91" name="立方体 190">
            <a:extLst>
              <a:ext uri="{FF2B5EF4-FFF2-40B4-BE49-F238E27FC236}">
                <a16:creationId xmlns:a16="http://schemas.microsoft.com/office/drawing/2014/main" id="{5476D609-CC3F-09EA-98A1-7585D75612BE}"/>
              </a:ext>
            </a:extLst>
          </p:cNvPr>
          <p:cNvSpPr/>
          <p:nvPr/>
        </p:nvSpPr>
        <p:spPr>
          <a:xfrm>
            <a:off x="5184354" y="4475146"/>
            <a:ext cx="254371" cy="613944"/>
          </a:xfrm>
          <a:prstGeom prst="cube">
            <a:avLst>
              <a:gd name="adj" fmla="val 75717"/>
            </a:avLst>
          </a:prstGeom>
          <a:solidFill>
            <a:srgbClr val="BFB4BA"/>
          </a:solidFill>
          <a:ln>
            <a:solidFill>
              <a:srgbClr val="BFB4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2" name="立方体 191">
            <a:extLst>
              <a:ext uri="{FF2B5EF4-FFF2-40B4-BE49-F238E27FC236}">
                <a16:creationId xmlns:a16="http://schemas.microsoft.com/office/drawing/2014/main" id="{02A35D76-1105-A1A7-56DB-3AE8DC3C7A99}"/>
              </a:ext>
            </a:extLst>
          </p:cNvPr>
          <p:cNvSpPr/>
          <p:nvPr/>
        </p:nvSpPr>
        <p:spPr>
          <a:xfrm>
            <a:off x="6180297" y="4566118"/>
            <a:ext cx="525641" cy="432000"/>
          </a:xfrm>
          <a:prstGeom prst="cube">
            <a:avLst/>
          </a:prstGeom>
          <a:solidFill>
            <a:srgbClr val="A77171"/>
          </a:solidFill>
          <a:ln w="6350">
            <a:solidFill>
              <a:srgbClr val="A7717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1200">
              <a:latin typeface="Times New Roman" panose="02020603050405020304" pitchFamily="18" charset="0"/>
              <a:cs typeface="Times New Roman" panose="02020603050405020304" pitchFamily="18" charset="0"/>
            </a:endParaRPr>
          </a:p>
        </p:txBody>
      </p:sp>
      <p:sp>
        <p:nvSpPr>
          <p:cNvPr id="193" name="流程图: 汇总连接 192">
            <a:extLst>
              <a:ext uri="{FF2B5EF4-FFF2-40B4-BE49-F238E27FC236}">
                <a16:creationId xmlns:a16="http://schemas.microsoft.com/office/drawing/2014/main" id="{0B8A9728-BE71-1364-CABD-0D04F5B94302}"/>
              </a:ext>
            </a:extLst>
          </p:cNvPr>
          <p:cNvSpPr/>
          <p:nvPr/>
        </p:nvSpPr>
        <p:spPr>
          <a:xfrm>
            <a:off x="5719511" y="4692118"/>
            <a:ext cx="180000" cy="180000"/>
          </a:xfrm>
          <a:prstGeom prst="flowChartSummingJunction">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94" name="立方体 193">
            <a:extLst>
              <a:ext uri="{FF2B5EF4-FFF2-40B4-BE49-F238E27FC236}">
                <a16:creationId xmlns:a16="http://schemas.microsoft.com/office/drawing/2014/main" id="{A3D02B59-1DE7-F327-B7D5-3A54C53B66DE}"/>
              </a:ext>
            </a:extLst>
          </p:cNvPr>
          <p:cNvSpPr/>
          <p:nvPr/>
        </p:nvSpPr>
        <p:spPr>
          <a:xfrm>
            <a:off x="3381984" y="4475146"/>
            <a:ext cx="254371" cy="613944"/>
          </a:xfrm>
          <a:prstGeom prst="cube">
            <a:avLst>
              <a:gd name="adj" fmla="val 75717"/>
            </a:avLst>
          </a:prstGeom>
          <a:solidFill>
            <a:srgbClr val="BFB4BA"/>
          </a:solidFill>
          <a:ln>
            <a:solidFill>
              <a:srgbClr val="BFB4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5" name="立方体 194">
            <a:extLst>
              <a:ext uri="{FF2B5EF4-FFF2-40B4-BE49-F238E27FC236}">
                <a16:creationId xmlns:a16="http://schemas.microsoft.com/office/drawing/2014/main" id="{E4EBAA44-7547-0A18-878B-3157B9D078BF}"/>
              </a:ext>
            </a:extLst>
          </p:cNvPr>
          <p:cNvSpPr/>
          <p:nvPr/>
        </p:nvSpPr>
        <p:spPr>
          <a:xfrm>
            <a:off x="4377927" y="4566118"/>
            <a:ext cx="525641" cy="432000"/>
          </a:xfrm>
          <a:prstGeom prst="cube">
            <a:avLst/>
          </a:prstGeom>
          <a:solidFill>
            <a:srgbClr val="A77171"/>
          </a:solidFill>
          <a:ln w="6350">
            <a:solidFill>
              <a:srgbClr val="A7717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1200">
              <a:latin typeface="Times New Roman" panose="02020603050405020304" pitchFamily="18" charset="0"/>
              <a:cs typeface="Times New Roman" panose="02020603050405020304" pitchFamily="18" charset="0"/>
            </a:endParaRPr>
          </a:p>
        </p:txBody>
      </p:sp>
      <p:sp>
        <p:nvSpPr>
          <p:cNvPr id="196" name="流程图: 汇总连接 195">
            <a:extLst>
              <a:ext uri="{FF2B5EF4-FFF2-40B4-BE49-F238E27FC236}">
                <a16:creationId xmlns:a16="http://schemas.microsoft.com/office/drawing/2014/main" id="{9206213C-8018-2550-12C7-5BEA53322ACD}"/>
              </a:ext>
            </a:extLst>
          </p:cNvPr>
          <p:cNvSpPr/>
          <p:nvPr/>
        </p:nvSpPr>
        <p:spPr>
          <a:xfrm>
            <a:off x="3917141" y="4692118"/>
            <a:ext cx="180000" cy="180000"/>
          </a:xfrm>
          <a:prstGeom prst="flowChartSummingJunction">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97" name="立方体 196">
            <a:extLst>
              <a:ext uri="{FF2B5EF4-FFF2-40B4-BE49-F238E27FC236}">
                <a16:creationId xmlns:a16="http://schemas.microsoft.com/office/drawing/2014/main" id="{19669832-4190-9320-AB60-6258980C2260}"/>
              </a:ext>
            </a:extLst>
          </p:cNvPr>
          <p:cNvSpPr/>
          <p:nvPr/>
        </p:nvSpPr>
        <p:spPr>
          <a:xfrm>
            <a:off x="1474839" y="4475146"/>
            <a:ext cx="254371" cy="613944"/>
          </a:xfrm>
          <a:prstGeom prst="cube">
            <a:avLst>
              <a:gd name="adj" fmla="val 75717"/>
            </a:avLst>
          </a:prstGeom>
          <a:solidFill>
            <a:srgbClr val="BFB4BA"/>
          </a:solidFill>
          <a:ln>
            <a:solidFill>
              <a:srgbClr val="BFB4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8" name="立方体 197">
            <a:extLst>
              <a:ext uri="{FF2B5EF4-FFF2-40B4-BE49-F238E27FC236}">
                <a16:creationId xmlns:a16="http://schemas.microsoft.com/office/drawing/2014/main" id="{F6B7CB35-7073-9C34-4A58-6873029D0550}"/>
              </a:ext>
            </a:extLst>
          </p:cNvPr>
          <p:cNvSpPr/>
          <p:nvPr/>
        </p:nvSpPr>
        <p:spPr>
          <a:xfrm>
            <a:off x="2575557" y="4566118"/>
            <a:ext cx="525641" cy="432000"/>
          </a:xfrm>
          <a:prstGeom prst="cube">
            <a:avLst/>
          </a:prstGeom>
          <a:solidFill>
            <a:srgbClr val="A77171"/>
          </a:solidFill>
          <a:ln w="6350">
            <a:solidFill>
              <a:srgbClr val="A7717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1200">
              <a:latin typeface="Times New Roman" panose="02020603050405020304" pitchFamily="18" charset="0"/>
              <a:cs typeface="Times New Roman" panose="02020603050405020304" pitchFamily="18" charset="0"/>
            </a:endParaRPr>
          </a:p>
        </p:txBody>
      </p:sp>
      <p:sp>
        <p:nvSpPr>
          <p:cNvPr id="199" name="流程图: 汇总连接 198">
            <a:extLst>
              <a:ext uri="{FF2B5EF4-FFF2-40B4-BE49-F238E27FC236}">
                <a16:creationId xmlns:a16="http://schemas.microsoft.com/office/drawing/2014/main" id="{39E217A5-9778-0EA5-F883-EAB8AD83E094}"/>
              </a:ext>
            </a:extLst>
          </p:cNvPr>
          <p:cNvSpPr/>
          <p:nvPr/>
        </p:nvSpPr>
        <p:spPr>
          <a:xfrm>
            <a:off x="2112734" y="4692118"/>
            <a:ext cx="180000" cy="180000"/>
          </a:xfrm>
          <a:prstGeom prst="flowChartSummingJunction">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200" name="直接箭头连接符 199">
            <a:extLst>
              <a:ext uri="{FF2B5EF4-FFF2-40B4-BE49-F238E27FC236}">
                <a16:creationId xmlns:a16="http://schemas.microsoft.com/office/drawing/2014/main" id="{09CFC14A-636E-C774-D2AF-9F839C67B566}"/>
              </a:ext>
            </a:extLst>
          </p:cNvPr>
          <p:cNvCxnSpPr>
            <a:cxnSpLocks/>
          </p:cNvCxnSpPr>
          <p:nvPr/>
        </p:nvCxnSpPr>
        <p:spPr>
          <a:xfrm>
            <a:off x="7256149" y="4781545"/>
            <a:ext cx="266233" cy="0"/>
          </a:xfrm>
          <a:prstGeom prst="straightConnector1">
            <a:avLst/>
          </a:prstGeom>
          <a:ln w="15875">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01" name="矩形 200">
            <a:extLst>
              <a:ext uri="{FF2B5EF4-FFF2-40B4-BE49-F238E27FC236}">
                <a16:creationId xmlns:a16="http://schemas.microsoft.com/office/drawing/2014/main" id="{80DF296B-DBEF-265C-73AF-727BB03C53C7}"/>
              </a:ext>
            </a:extLst>
          </p:cNvPr>
          <p:cNvSpPr/>
          <p:nvPr/>
        </p:nvSpPr>
        <p:spPr>
          <a:xfrm>
            <a:off x="4596716" y="2930892"/>
            <a:ext cx="432000" cy="216000"/>
          </a:xfrm>
          <a:prstGeom prst="rect">
            <a:avLst/>
          </a:prstGeom>
          <a:solidFill>
            <a:srgbClr val="B2C4D2"/>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1200" dirty="0">
                <a:solidFill>
                  <a:schemeClr val="tx1"/>
                </a:solidFill>
                <a:latin typeface="Times New Roman" panose="02020603050405020304" pitchFamily="18" charset="0"/>
                <a:cs typeface="Times New Roman" panose="02020603050405020304" pitchFamily="18" charset="0"/>
              </a:rPr>
              <a:t>SSN</a:t>
            </a:r>
            <a:endParaRPr lang="zh-CN" altLang="en-US" sz="1200" dirty="0">
              <a:solidFill>
                <a:schemeClr val="tx1"/>
              </a:solidFill>
              <a:latin typeface="Times New Roman" panose="02020603050405020304" pitchFamily="18" charset="0"/>
              <a:cs typeface="Times New Roman" panose="02020603050405020304" pitchFamily="18" charset="0"/>
            </a:endParaRPr>
          </a:p>
        </p:txBody>
      </p:sp>
      <p:cxnSp>
        <p:nvCxnSpPr>
          <p:cNvPr id="202" name="直接箭头连接符 201">
            <a:extLst>
              <a:ext uri="{FF2B5EF4-FFF2-40B4-BE49-F238E27FC236}">
                <a16:creationId xmlns:a16="http://schemas.microsoft.com/office/drawing/2014/main" id="{97C11683-4AFD-E20F-F3CD-B3BE4B100AFB}"/>
              </a:ext>
            </a:extLst>
          </p:cNvPr>
          <p:cNvCxnSpPr>
            <a:cxnSpLocks/>
            <a:stCxn id="201" idx="0"/>
            <a:endCxn id="175" idx="4"/>
          </p:cNvCxnSpPr>
          <p:nvPr/>
        </p:nvCxnSpPr>
        <p:spPr>
          <a:xfrm flipV="1">
            <a:off x="4812716" y="2386589"/>
            <a:ext cx="1692" cy="544303"/>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3" name="矩形 202">
            <a:extLst>
              <a:ext uri="{FF2B5EF4-FFF2-40B4-BE49-F238E27FC236}">
                <a16:creationId xmlns:a16="http://schemas.microsoft.com/office/drawing/2014/main" id="{327D56B4-CD7B-FBDC-F871-EACC320C91B6}"/>
              </a:ext>
            </a:extLst>
          </p:cNvPr>
          <p:cNvSpPr/>
          <p:nvPr/>
        </p:nvSpPr>
        <p:spPr>
          <a:xfrm>
            <a:off x="6400948" y="2932544"/>
            <a:ext cx="432000" cy="216000"/>
          </a:xfrm>
          <a:prstGeom prst="rect">
            <a:avLst/>
          </a:prstGeom>
          <a:solidFill>
            <a:srgbClr val="B2C4D2"/>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1200" dirty="0">
                <a:solidFill>
                  <a:schemeClr val="tx1"/>
                </a:solidFill>
                <a:latin typeface="Times New Roman" panose="02020603050405020304" pitchFamily="18" charset="0"/>
                <a:cs typeface="Times New Roman" panose="02020603050405020304" pitchFamily="18" charset="0"/>
              </a:rPr>
              <a:t>SSN</a:t>
            </a:r>
            <a:endParaRPr lang="zh-CN" altLang="en-US" sz="1200" dirty="0">
              <a:solidFill>
                <a:schemeClr val="tx1"/>
              </a:solidFill>
              <a:latin typeface="Times New Roman" panose="02020603050405020304" pitchFamily="18" charset="0"/>
              <a:cs typeface="Times New Roman" panose="02020603050405020304" pitchFamily="18" charset="0"/>
            </a:endParaRPr>
          </a:p>
        </p:txBody>
      </p:sp>
      <p:cxnSp>
        <p:nvCxnSpPr>
          <p:cNvPr id="204" name="直接箭头连接符 203">
            <a:extLst>
              <a:ext uri="{FF2B5EF4-FFF2-40B4-BE49-F238E27FC236}">
                <a16:creationId xmlns:a16="http://schemas.microsoft.com/office/drawing/2014/main" id="{CDA97E01-0621-48A3-E832-21BBCCE22543}"/>
              </a:ext>
            </a:extLst>
          </p:cNvPr>
          <p:cNvCxnSpPr>
            <a:cxnSpLocks/>
            <a:stCxn id="203" idx="0"/>
            <a:endCxn id="176" idx="4"/>
          </p:cNvCxnSpPr>
          <p:nvPr/>
        </p:nvCxnSpPr>
        <p:spPr>
          <a:xfrm flipH="1" flipV="1">
            <a:off x="6616361" y="2386589"/>
            <a:ext cx="587" cy="545955"/>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5" name="矩形 204">
            <a:extLst>
              <a:ext uri="{FF2B5EF4-FFF2-40B4-BE49-F238E27FC236}">
                <a16:creationId xmlns:a16="http://schemas.microsoft.com/office/drawing/2014/main" id="{F7909327-88C5-F643-56D6-D8DB523BBBF0}"/>
              </a:ext>
            </a:extLst>
          </p:cNvPr>
          <p:cNvSpPr/>
          <p:nvPr/>
        </p:nvSpPr>
        <p:spPr>
          <a:xfrm>
            <a:off x="8353214" y="2932574"/>
            <a:ext cx="432000" cy="216000"/>
          </a:xfrm>
          <a:prstGeom prst="rect">
            <a:avLst/>
          </a:prstGeom>
          <a:solidFill>
            <a:srgbClr val="B2C4D2"/>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1200" dirty="0">
                <a:solidFill>
                  <a:schemeClr val="tx1"/>
                </a:solidFill>
                <a:latin typeface="Times New Roman" panose="02020603050405020304" pitchFamily="18" charset="0"/>
                <a:cs typeface="Times New Roman" panose="02020603050405020304" pitchFamily="18" charset="0"/>
              </a:rPr>
              <a:t>SSN</a:t>
            </a:r>
            <a:endParaRPr lang="zh-CN" altLang="en-US" sz="1200" dirty="0">
              <a:solidFill>
                <a:schemeClr val="tx1"/>
              </a:solidFill>
              <a:latin typeface="Times New Roman" panose="02020603050405020304" pitchFamily="18" charset="0"/>
              <a:cs typeface="Times New Roman" panose="02020603050405020304" pitchFamily="18" charset="0"/>
            </a:endParaRPr>
          </a:p>
        </p:txBody>
      </p:sp>
      <p:cxnSp>
        <p:nvCxnSpPr>
          <p:cNvPr id="206" name="直接箭头连接符 205">
            <a:extLst>
              <a:ext uri="{FF2B5EF4-FFF2-40B4-BE49-F238E27FC236}">
                <a16:creationId xmlns:a16="http://schemas.microsoft.com/office/drawing/2014/main" id="{1792EFD4-7655-D00C-BF9D-0F4DF2251569}"/>
              </a:ext>
            </a:extLst>
          </p:cNvPr>
          <p:cNvCxnSpPr>
            <a:cxnSpLocks/>
            <a:stCxn id="205" idx="0"/>
            <a:endCxn id="170" idx="4"/>
          </p:cNvCxnSpPr>
          <p:nvPr/>
        </p:nvCxnSpPr>
        <p:spPr>
          <a:xfrm flipH="1" flipV="1">
            <a:off x="8567953" y="2386589"/>
            <a:ext cx="1261" cy="545985"/>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7" name="矩形 206">
            <a:extLst>
              <a:ext uri="{FF2B5EF4-FFF2-40B4-BE49-F238E27FC236}">
                <a16:creationId xmlns:a16="http://schemas.microsoft.com/office/drawing/2014/main" id="{D8C388E8-85A4-9C62-B261-FF2F84771C6A}"/>
              </a:ext>
            </a:extLst>
          </p:cNvPr>
          <p:cNvSpPr/>
          <p:nvPr/>
        </p:nvSpPr>
        <p:spPr>
          <a:xfrm>
            <a:off x="1986734" y="3924985"/>
            <a:ext cx="432000" cy="216000"/>
          </a:xfrm>
          <a:prstGeom prst="rect">
            <a:avLst/>
          </a:prstGeom>
          <a:solidFill>
            <a:srgbClr val="B2C4D2"/>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1200" dirty="0">
                <a:solidFill>
                  <a:schemeClr val="tx1"/>
                </a:solidFill>
                <a:latin typeface="Times New Roman" panose="02020603050405020304" pitchFamily="18" charset="0"/>
                <a:cs typeface="Times New Roman" panose="02020603050405020304" pitchFamily="18" charset="0"/>
              </a:rPr>
              <a:t>SSN</a:t>
            </a:r>
            <a:endParaRPr lang="zh-CN" altLang="en-US" sz="1200" dirty="0">
              <a:solidFill>
                <a:schemeClr val="tx1"/>
              </a:solidFill>
              <a:latin typeface="Times New Roman" panose="02020603050405020304" pitchFamily="18" charset="0"/>
              <a:cs typeface="Times New Roman" panose="02020603050405020304" pitchFamily="18" charset="0"/>
            </a:endParaRPr>
          </a:p>
        </p:txBody>
      </p:sp>
      <p:sp>
        <p:nvSpPr>
          <p:cNvPr id="208" name="矩形 207">
            <a:extLst>
              <a:ext uri="{FF2B5EF4-FFF2-40B4-BE49-F238E27FC236}">
                <a16:creationId xmlns:a16="http://schemas.microsoft.com/office/drawing/2014/main" id="{062F52AB-4F22-1218-B835-54ACBBF0129E}"/>
              </a:ext>
            </a:extLst>
          </p:cNvPr>
          <p:cNvSpPr/>
          <p:nvPr/>
        </p:nvSpPr>
        <p:spPr>
          <a:xfrm>
            <a:off x="3787981" y="3924986"/>
            <a:ext cx="432000" cy="216000"/>
          </a:xfrm>
          <a:prstGeom prst="rect">
            <a:avLst/>
          </a:prstGeom>
          <a:solidFill>
            <a:srgbClr val="B2C4D2"/>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1200" dirty="0">
                <a:solidFill>
                  <a:schemeClr val="tx1"/>
                </a:solidFill>
                <a:latin typeface="Times New Roman" panose="02020603050405020304" pitchFamily="18" charset="0"/>
                <a:cs typeface="Times New Roman" panose="02020603050405020304" pitchFamily="18" charset="0"/>
              </a:rPr>
              <a:t>SSN</a:t>
            </a:r>
            <a:endParaRPr lang="zh-CN" altLang="en-US" sz="1200" dirty="0">
              <a:solidFill>
                <a:schemeClr val="tx1"/>
              </a:solidFill>
              <a:latin typeface="Times New Roman" panose="02020603050405020304" pitchFamily="18" charset="0"/>
              <a:cs typeface="Times New Roman" panose="02020603050405020304" pitchFamily="18" charset="0"/>
            </a:endParaRPr>
          </a:p>
        </p:txBody>
      </p:sp>
      <p:sp>
        <p:nvSpPr>
          <p:cNvPr id="209" name="矩形 208">
            <a:extLst>
              <a:ext uri="{FF2B5EF4-FFF2-40B4-BE49-F238E27FC236}">
                <a16:creationId xmlns:a16="http://schemas.microsoft.com/office/drawing/2014/main" id="{DA94BB45-CFE8-3619-D168-84C302D2B603}"/>
              </a:ext>
            </a:extLst>
          </p:cNvPr>
          <p:cNvSpPr/>
          <p:nvPr/>
        </p:nvSpPr>
        <p:spPr>
          <a:xfrm>
            <a:off x="5589228" y="3929261"/>
            <a:ext cx="432000" cy="216000"/>
          </a:xfrm>
          <a:prstGeom prst="rect">
            <a:avLst/>
          </a:prstGeom>
          <a:solidFill>
            <a:srgbClr val="B2C4D2"/>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1200" dirty="0">
                <a:solidFill>
                  <a:schemeClr val="tx1"/>
                </a:solidFill>
                <a:latin typeface="Times New Roman" panose="02020603050405020304" pitchFamily="18" charset="0"/>
                <a:cs typeface="Times New Roman" panose="02020603050405020304" pitchFamily="18" charset="0"/>
              </a:rPr>
              <a:t>SSN</a:t>
            </a:r>
            <a:endParaRPr lang="zh-CN" altLang="en-US" sz="1200" dirty="0">
              <a:solidFill>
                <a:schemeClr val="tx1"/>
              </a:solidFill>
              <a:latin typeface="Times New Roman" panose="02020603050405020304" pitchFamily="18" charset="0"/>
              <a:cs typeface="Times New Roman" panose="02020603050405020304" pitchFamily="18" charset="0"/>
            </a:endParaRPr>
          </a:p>
        </p:txBody>
      </p:sp>
      <p:sp>
        <p:nvSpPr>
          <p:cNvPr id="210" name="矩形 209">
            <a:extLst>
              <a:ext uri="{FF2B5EF4-FFF2-40B4-BE49-F238E27FC236}">
                <a16:creationId xmlns:a16="http://schemas.microsoft.com/office/drawing/2014/main" id="{89467D66-CB29-F4CF-840C-0AC11589A9F6}"/>
              </a:ext>
            </a:extLst>
          </p:cNvPr>
          <p:cNvSpPr/>
          <p:nvPr/>
        </p:nvSpPr>
        <p:spPr>
          <a:xfrm>
            <a:off x="7392123" y="3928314"/>
            <a:ext cx="432000" cy="216000"/>
          </a:xfrm>
          <a:prstGeom prst="rect">
            <a:avLst/>
          </a:prstGeom>
          <a:solidFill>
            <a:srgbClr val="B2C4D2"/>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1200" dirty="0">
                <a:solidFill>
                  <a:schemeClr val="tx1"/>
                </a:solidFill>
                <a:latin typeface="Times New Roman" panose="02020603050405020304" pitchFamily="18" charset="0"/>
                <a:cs typeface="Times New Roman" panose="02020603050405020304" pitchFamily="18" charset="0"/>
              </a:rPr>
              <a:t>SSN</a:t>
            </a:r>
            <a:endParaRPr lang="zh-CN" altLang="en-US" sz="1200" dirty="0">
              <a:solidFill>
                <a:schemeClr val="tx1"/>
              </a:solidFill>
              <a:latin typeface="Times New Roman" panose="02020603050405020304" pitchFamily="18" charset="0"/>
              <a:cs typeface="Times New Roman" panose="02020603050405020304" pitchFamily="18" charset="0"/>
            </a:endParaRPr>
          </a:p>
        </p:txBody>
      </p:sp>
      <p:cxnSp>
        <p:nvCxnSpPr>
          <p:cNvPr id="211" name="直接箭头连接符 210">
            <a:extLst>
              <a:ext uri="{FF2B5EF4-FFF2-40B4-BE49-F238E27FC236}">
                <a16:creationId xmlns:a16="http://schemas.microsoft.com/office/drawing/2014/main" id="{A5293BAF-B891-ACA2-30B4-FF94F4C541DB}"/>
              </a:ext>
            </a:extLst>
          </p:cNvPr>
          <p:cNvCxnSpPr>
            <a:cxnSpLocks/>
            <a:stCxn id="207" idx="2"/>
            <a:endCxn id="199" idx="0"/>
          </p:cNvCxnSpPr>
          <p:nvPr/>
        </p:nvCxnSpPr>
        <p:spPr>
          <a:xfrm>
            <a:off x="2202734" y="4140985"/>
            <a:ext cx="0" cy="551133"/>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2" name="直接箭头连接符 211">
            <a:extLst>
              <a:ext uri="{FF2B5EF4-FFF2-40B4-BE49-F238E27FC236}">
                <a16:creationId xmlns:a16="http://schemas.microsoft.com/office/drawing/2014/main" id="{74F324D0-A289-1105-C3F9-9E86DD12BB5E}"/>
              </a:ext>
            </a:extLst>
          </p:cNvPr>
          <p:cNvCxnSpPr>
            <a:cxnSpLocks/>
            <a:stCxn id="208" idx="2"/>
            <a:endCxn id="196" idx="0"/>
          </p:cNvCxnSpPr>
          <p:nvPr/>
        </p:nvCxnSpPr>
        <p:spPr>
          <a:xfrm>
            <a:off x="4003981" y="4140986"/>
            <a:ext cx="3160" cy="551132"/>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3" name="直接箭头连接符 212">
            <a:extLst>
              <a:ext uri="{FF2B5EF4-FFF2-40B4-BE49-F238E27FC236}">
                <a16:creationId xmlns:a16="http://schemas.microsoft.com/office/drawing/2014/main" id="{373998F4-FDA7-B015-1463-E942119A3E8E}"/>
              </a:ext>
            </a:extLst>
          </p:cNvPr>
          <p:cNvCxnSpPr>
            <a:cxnSpLocks/>
            <a:stCxn id="209" idx="2"/>
            <a:endCxn id="193" idx="0"/>
          </p:cNvCxnSpPr>
          <p:nvPr/>
        </p:nvCxnSpPr>
        <p:spPr>
          <a:xfrm>
            <a:off x="5805228" y="4145261"/>
            <a:ext cx="4283" cy="54685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4" name="直接箭头连接符 213">
            <a:extLst>
              <a:ext uri="{FF2B5EF4-FFF2-40B4-BE49-F238E27FC236}">
                <a16:creationId xmlns:a16="http://schemas.microsoft.com/office/drawing/2014/main" id="{4689B559-6134-B894-E582-03814CCA182B}"/>
              </a:ext>
            </a:extLst>
          </p:cNvPr>
          <p:cNvCxnSpPr>
            <a:cxnSpLocks/>
            <a:endCxn id="190" idx="0"/>
          </p:cNvCxnSpPr>
          <p:nvPr/>
        </p:nvCxnSpPr>
        <p:spPr>
          <a:xfrm>
            <a:off x="7757764" y="4144314"/>
            <a:ext cx="3758" cy="547804"/>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6" name="矩形: 圆角 215">
            <a:extLst>
              <a:ext uri="{FF2B5EF4-FFF2-40B4-BE49-F238E27FC236}">
                <a16:creationId xmlns:a16="http://schemas.microsoft.com/office/drawing/2014/main" id="{01A2F1C0-04BA-50DA-CDB5-27A9B02B9FDC}"/>
              </a:ext>
            </a:extLst>
          </p:cNvPr>
          <p:cNvSpPr/>
          <p:nvPr/>
        </p:nvSpPr>
        <p:spPr>
          <a:xfrm>
            <a:off x="1564627" y="1162185"/>
            <a:ext cx="630000" cy="630000"/>
          </a:xfrm>
          <a:prstGeom prst="roundRect">
            <a:avLst>
              <a:gd name="adj" fmla="val 3118"/>
            </a:avLst>
          </a:pr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endParaRPr lang="zh-CN" altLang="en-US" sz="1200" dirty="0">
              <a:solidFill>
                <a:srgbClr val="CC3333"/>
              </a:solidFill>
              <a:latin typeface="Times New Roman" panose="02020603050405020304" pitchFamily="18" charset="0"/>
              <a:cs typeface="Times New Roman" panose="02020603050405020304" pitchFamily="18" charset="0"/>
            </a:endParaRPr>
          </a:p>
        </p:txBody>
      </p:sp>
      <p:sp>
        <p:nvSpPr>
          <p:cNvPr id="217" name="矩形 216">
            <a:extLst>
              <a:ext uri="{FF2B5EF4-FFF2-40B4-BE49-F238E27FC236}">
                <a16:creationId xmlns:a16="http://schemas.microsoft.com/office/drawing/2014/main" id="{E05D2BCC-201E-E0A4-C98F-47E6534749FE}"/>
              </a:ext>
            </a:extLst>
          </p:cNvPr>
          <p:cNvSpPr/>
          <p:nvPr/>
        </p:nvSpPr>
        <p:spPr>
          <a:xfrm>
            <a:off x="1537983" y="1282785"/>
            <a:ext cx="540000" cy="360000"/>
          </a:xfrm>
          <a:prstGeom prst="rect">
            <a:avLst/>
          </a:prstGeom>
          <a:solidFill>
            <a:srgbClr val="849FA8"/>
          </a:solidFill>
          <a:ln w="6350">
            <a:solidFill>
              <a:schemeClr val="tx1"/>
            </a:solidFill>
          </a:ln>
          <a:effectLst/>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8" name="矩形 217">
            <a:extLst>
              <a:ext uri="{FF2B5EF4-FFF2-40B4-BE49-F238E27FC236}">
                <a16:creationId xmlns:a16="http://schemas.microsoft.com/office/drawing/2014/main" id="{F08635CA-92EA-F9C1-A79B-648A17AE3115}"/>
              </a:ext>
            </a:extLst>
          </p:cNvPr>
          <p:cNvSpPr/>
          <p:nvPr/>
        </p:nvSpPr>
        <p:spPr>
          <a:xfrm>
            <a:off x="1573805" y="1289985"/>
            <a:ext cx="540000" cy="360000"/>
          </a:xfrm>
          <a:prstGeom prst="rect">
            <a:avLst/>
          </a:prstGeom>
          <a:solidFill>
            <a:srgbClr val="849FA8"/>
          </a:solidFill>
          <a:ln w="6350">
            <a:solidFill>
              <a:schemeClr val="tx1"/>
            </a:solidFill>
          </a:ln>
          <a:effectLst/>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9" name="矩形 218">
            <a:extLst>
              <a:ext uri="{FF2B5EF4-FFF2-40B4-BE49-F238E27FC236}">
                <a16:creationId xmlns:a16="http://schemas.microsoft.com/office/drawing/2014/main" id="{D0FFDD20-C02C-C053-AAB0-00B58260104E}"/>
              </a:ext>
            </a:extLst>
          </p:cNvPr>
          <p:cNvSpPr/>
          <p:nvPr/>
        </p:nvSpPr>
        <p:spPr>
          <a:xfrm>
            <a:off x="1609627" y="1297185"/>
            <a:ext cx="540000" cy="360000"/>
          </a:xfrm>
          <a:prstGeom prst="rect">
            <a:avLst/>
          </a:prstGeom>
          <a:solidFill>
            <a:srgbClr val="849FA8"/>
          </a:solidFill>
          <a:ln w="6350">
            <a:solidFill>
              <a:schemeClr val="tx1"/>
            </a:solidFill>
          </a:ln>
          <a:effectLst/>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0" name="矩形 219">
            <a:extLst>
              <a:ext uri="{FF2B5EF4-FFF2-40B4-BE49-F238E27FC236}">
                <a16:creationId xmlns:a16="http://schemas.microsoft.com/office/drawing/2014/main" id="{2F61BDDD-B634-BD8E-8A79-69D625144568}"/>
              </a:ext>
            </a:extLst>
          </p:cNvPr>
          <p:cNvSpPr/>
          <p:nvPr/>
        </p:nvSpPr>
        <p:spPr>
          <a:xfrm>
            <a:off x="1645449" y="1304385"/>
            <a:ext cx="540000" cy="360000"/>
          </a:xfrm>
          <a:prstGeom prst="rect">
            <a:avLst/>
          </a:prstGeom>
          <a:solidFill>
            <a:srgbClr val="849FA8"/>
          </a:solidFill>
          <a:ln w="6350">
            <a:solidFill>
              <a:schemeClr val="tx1"/>
            </a:solidFill>
          </a:ln>
          <a:effectLst/>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1" name="矩形 220">
            <a:extLst>
              <a:ext uri="{FF2B5EF4-FFF2-40B4-BE49-F238E27FC236}">
                <a16:creationId xmlns:a16="http://schemas.microsoft.com/office/drawing/2014/main" id="{AACB3D83-7FBA-DEC5-CDD2-6FF3480A2FBD}"/>
              </a:ext>
            </a:extLst>
          </p:cNvPr>
          <p:cNvSpPr/>
          <p:nvPr/>
        </p:nvSpPr>
        <p:spPr>
          <a:xfrm>
            <a:off x="1681271" y="1311585"/>
            <a:ext cx="540000" cy="360000"/>
          </a:xfrm>
          <a:prstGeom prst="rect">
            <a:avLst/>
          </a:prstGeom>
          <a:solidFill>
            <a:srgbClr val="849FA8"/>
          </a:solidFill>
          <a:ln w="6350">
            <a:solidFill>
              <a:schemeClr val="tx1"/>
            </a:solidFill>
          </a:ln>
          <a:effectLst/>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2" name="矩形 221">
            <a:extLst>
              <a:ext uri="{FF2B5EF4-FFF2-40B4-BE49-F238E27FC236}">
                <a16:creationId xmlns:a16="http://schemas.microsoft.com/office/drawing/2014/main" id="{2D446B5C-4510-069F-4361-FE3E4D8C81B2}"/>
              </a:ext>
            </a:extLst>
          </p:cNvPr>
          <p:cNvSpPr/>
          <p:nvPr/>
        </p:nvSpPr>
        <p:spPr>
          <a:xfrm>
            <a:off x="1717092" y="1318785"/>
            <a:ext cx="540000" cy="360000"/>
          </a:xfrm>
          <a:prstGeom prst="rect">
            <a:avLst/>
          </a:prstGeom>
          <a:solidFill>
            <a:srgbClr val="849FA8"/>
          </a:solidFill>
          <a:ln w="6350">
            <a:solidFill>
              <a:schemeClr val="tx1"/>
            </a:solidFill>
          </a:ln>
          <a:effectLst/>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3" name="文本框 222">
            <a:extLst>
              <a:ext uri="{FF2B5EF4-FFF2-40B4-BE49-F238E27FC236}">
                <a16:creationId xmlns:a16="http://schemas.microsoft.com/office/drawing/2014/main" id="{32A9BD44-8F49-7D16-9129-0E2567FEC1AF}"/>
              </a:ext>
            </a:extLst>
          </p:cNvPr>
          <p:cNvSpPr txBox="1"/>
          <p:nvPr/>
        </p:nvSpPr>
        <p:spPr>
          <a:xfrm>
            <a:off x="1043275" y="1340332"/>
            <a:ext cx="584263" cy="276999"/>
          </a:xfrm>
          <a:prstGeom prst="rect">
            <a:avLst/>
          </a:prstGeom>
          <a:noFill/>
        </p:spPr>
        <p:txBody>
          <a:bodyPr wrap="none" rtlCol="0">
            <a:spAutoFit/>
          </a:bodyPr>
          <a:lstStyle/>
          <a:p>
            <a:pPr algn="ctr"/>
            <a:r>
              <a:rPr lang="en-US" altLang="zh-CN" sz="1200" dirty="0">
                <a:latin typeface="Times New Roman" panose="02020603050405020304" pitchFamily="18" charset="0"/>
                <a:cs typeface="Times New Roman" panose="02020603050405020304" pitchFamily="18" charset="0"/>
              </a:rPr>
              <a:t>Top-K</a:t>
            </a:r>
            <a:endParaRPr lang="zh-CN" altLang="en-US" sz="1200" dirty="0">
              <a:latin typeface="Times New Roman" panose="02020603050405020304" pitchFamily="18" charset="0"/>
              <a:cs typeface="Times New Roman" panose="02020603050405020304" pitchFamily="18" charset="0"/>
            </a:endParaRPr>
          </a:p>
        </p:txBody>
      </p:sp>
      <p:cxnSp>
        <p:nvCxnSpPr>
          <p:cNvPr id="224" name="直接箭头连接符 223">
            <a:extLst>
              <a:ext uri="{FF2B5EF4-FFF2-40B4-BE49-F238E27FC236}">
                <a16:creationId xmlns:a16="http://schemas.microsoft.com/office/drawing/2014/main" id="{80EB12E9-61C1-6891-368E-123E8F8394A6}"/>
              </a:ext>
            </a:extLst>
          </p:cNvPr>
          <p:cNvCxnSpPr>
            <a:cxnSpLocks/>
            <a:stCxn id="216" idx="3"/>
            <a:endCxn id="243" idx="0"/>
          </p:cNvCxnSpPr>
          <p:nvPr/>
        </p:nvCxnSpPr>
        <p:spPr>
          <a:xfrm flipV="1">
            <a:off x="2194627" y="1469456"/>
            <a:ext cx="4801624" cy="7729"/>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5" name="矩形 224">
            <a:extLst>
              <a:ext uri="{FF2B5EF4-FFF2-40B4-BE49-F238E27FC236}">
                <a16:creationId xmlns:a16="http://schemas.microsoft.com/office/drawing/2014/main" id="{A083E6EF-A417-F16A-29CE-22FFB3F2278C}"/>
              </a:ext>
            </a:extLst>
          </p:cNvPr>
          <p:cNvSpPr/>
          <p:nvPr/>
        </p:nvSpPr>
        <p:spPr>
          <a:xfrm>
            <a:off x="9055935" y="3224901"/>
            <a:ext cx="432000" cy="216000"/>
          </a:xfrm>
          <a:prstGeom prst="rect">
            <a:avLst/>
          </a:prstGeom>
          <a:solidFill>
            <a:schemeClr val="bg2"/>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chemeClr val="tx1"/>
                </a:solidFill>
                <a:latin typeface="Times New Roman" panose="02020603050405020304" pitchFamily="18" charset="0"/>
                <a:cs typeface="Times New Roman" panose="02020603050405020304" pitchFamily="18" charset="0"/>
              </a:rPr>
              <a:t>AE</a:t>
            </a:r>
            <a:endParaRPr lang="zh-CN" altLang="en-US" sz="1200" dirty="0">
              <a:solidFill>
                <a:schemeClr val="tx1"/>
              </a:solidFill>
              <a:latin typeface="Times New Roman" panose="02020603050405020304" pitchFamily="18" charset="0"/>
              <a:cs typeface="Times New Roman" panose="02020603050405020304" pitchFamily="18" charset="0"/>
            </a:endParaRPr>
          </a:p>
        </p:txBody>
      </p:sp>
      <p:sp>
        <p:nvSpPr>
          <p:cNvPr id="226" name="矩形 225">
            <a:extLst>
              <a:ext uri="{FF2B5EF4-FFF2-40B4-BE49-F238E27FC236}">
                <a16:creationId xmlns:a16="http://schemas.microsoft.com/office/drawing/2014/main" id="{B3ABA000-FD3C-6E14-3A46-CFFFC0AF9341}"/>
              </a:ext>
            </a:extLst>
          </p:cNvPr>
          <p:cNvSpPr/>
          <p:nvPr/>
        </p:nvSpPr>
        <p:spPr>
          <a:xfrm>
            <a:off x="9055935" y="4140713"/>
            <a:ext cx="432000" cy="216000"/>
          </a:xfrm>
          <a:prstGeom prst="rect">
            <a:avLst/>
          </a:prstGeom>
          <a:solidFill>
            <a:schemeClr val="bg2"/>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chemeClr val="tx1"/>
                </a:solidFill>
                <a:latin typeface="Times New Roman" panose="02020603050405020304" pitchFamily="18" charset="0"/>
                <a:cs typeface="Times New Roman" panose="02020603050405020304" pitchFamily="18" charset="0"/>
              </a:rPr>
              <a:t>AD</a:t>
            </a:r>
            <a:endParaRPr lang="zh-CN" altLang="en-US" sz="1200" dirty="0">
              <a:solidFill>
                <a:schemeClr val="tx1"/>
              </a:solidFill>
              <a:latin typeface="Times New Roman" panose="02020603050405020304" pitchFamily="18" charset="0"/>
              <a:cs typeface="Times New Roman" panose="02020603050405020304" pitchFamily="18" charset="0"/>
            </a:endParaRPr>
          </a:p>
        </p:txBody>
      </p:sp>
      <p:cxnSp>
        <p:nvCxnSpPr>
          <p:cNvPr id="227" name="直接箭头连接符 226">
            <a:extLst>
              <a:ext uri="{FF2B5EF4-FFF2-40B4-BE49-F238E27FC236}">
                <a16:creationId xmlns:a16="http://schemas.microsoft.com/office/drawing/2014/main" id="{72FDA2D8-F932-67DA-8128-A2FA3622BD2A}"/>
              </a:ext>
            </a:extLst>
          </p:cNvPr>
          <p:cNvCxnSpPr>
            <a:cxnSpLocks/>
            <a:stCxn id="225" idx="2"/>
            <a:endCxn id="229" idx="0"/>
          </p:cNvCxnSpPr>
          <p:nvPr/>
        </p:nvCxnSpPr>
        <p:spPr>
          <a:xfrm>
            <a:off x="9271935" y="3440901"/>
            <a:ext cx="0" cy="286753"/>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8" name="直接箭头连接符 227">
            <a:extLst>
              <a:ext uri="{FF2B5EF4-FFF2-40B4-BE49-F238E27FC236}">
                <a16:creationId xmlns:a16="http://schemas.microsoft.com/office/drawing/2014/main" id="{F90D6B29-0BFB-1DAD-3F09-B3C77DFB30BA}"/>
              </a:ext>
            </a:extLst>
          </p:cNvPr>
          <p:cNvCxnSpPr>
            <a:cxnSpLocks/>
            <a:stCxn id="229" idx="2"/>
            <a:endCxn id="226" idx="0"/>
          </p:cNvCxnSpPr>
          <p:nvPr/>
        </p:nvCxnSpPr>
        <p:spPr>
          <a:xfrm>
            <a:off x="9271935" y="3853654"/>
            <a:ext cx="0" cy="287059"/>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9" name="矩形 228">
            <a:extLst>
              <a:ext uri="{FF2B5EF4-FFF2-40B4-BE49-F238E27FC236}">
                <a16:creationId xmlns:a16="http://schemas.microsoft.com/office/drawing/2014/main" id="{941A8BA5-B1DD-0970-ED8D-0DA842B504D7}"/>
              </a:ext>
            </a:extLst>
          </p:cNvPr>
          <p:cNvSpPr/>
          <p:nvPr/>
        </p:nvSpPr>
        <p:spPr>
          <a:xfrm>
            <a:off x="9055935" y="3727654"/>
            <a:ext cx="432000" cy="126000"/>
          </a:xfrm>
          <a:prstGeom prst="rect">
            <a:avLst/>
          </a:prstGeom>
          <a:pattFill prst="lgCheck">
            <a:fgClr>
              <a:schemeClr val="tx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0" name="矩形: 圆角 229">
            <a:extLst>
              <a:ext uri="{FF2B5EF4-FFF2-40B4-BE49-F238E27FC236}">
                <a16:creationId xmlns:a16="http://schemas.microsoft.com/office/drawing/2014/main" id="{75038F38-1A02-C150-BF85-5C5A27B7B5DB}"/>
              </a:ext>
            </a:extLst>
          </p:cNvPr>
          <p:cNvSpPr/>
          <p:nvPr/>
        </p:nvSpPr>
        <p:spPr>
          <a:xfrm>
            <a:off x="9920817" y="3466654"/>
            <a:ext cx="432000" cy="648000"/>
          </a:xfrm>
          <a:prstGeom prst="roundRect">
            <a:avLst>
              <a:gd name="adj" fmla="val 10442"/>
            </a:avLst>
          </a:prstGeom>
          <a:solidFill>
            <a:schemeClr val="bg2"/>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en-US" altLang="zh-CN" sz="1200" dirty="0">
                <a:solidFill>
                  <a:schemeClr val="tx1"/>
                </a:solidFill>
                <a:latin typeface="Times New Roman" panose="02020603050405020304" pitchFamily="18" charset="0"/>
                <a:cs typeface="Times New Roman" panose="02020603050405020304" pitchFamily="18" charset="0"/>
              </a:rPr>
              <a:t>Entropy </a:t>
            </a:r>
          </a:p>
          <a:p>
            <a:pPr algn="ctr"/>
            <a:r>
              <a:rPr lang="en-US" altLang="zh-CN" sz="1200" dirty="0">
                <a:solidFill>
                  <a:schemeClr val="tx1"/>
                </a:solidFill>
                <a:latin typeface="Times New Roman" panose="02020603050405020304" pitchFamily="18" charset="0"/>
                <a:cs typeface="Times New Roman" panose="02020603050405020304" pitchFamily="18" charset="0"/>
              </a:rPr>
              <a:t>Model</a:t>
            </a:r>
            <a:endParaRPr lang="zh-CN" altLang="en-US" sz="1200" dirty="0">
              <a:solidFill>
                <a:schemeClr val="tx1"/>
              </a:solidFill>
              <a:latin typeface="Times New Roman" panose="02020603050405020304" pitchFamily="18" charset="0"/>
              <a:cs typeface="Times New Roman" panose="02020603050405020304" pitchFamily="18" charset="0"/>
            </a:endParaRPr>
          </a:p>
        </p:txBody>
      </p:sp>
      <p:cxnSp>
        <p:nvCxnSpPr>
          <p:cNvPr id="231" name="直接箭头连接符 230">
            <a:extLst>
              <a:ext uri="{FF2B5EF4-FFF2-40B4-BE49-F238E27FC236}">
                <a16:creationId xmlns:a16="http://schemas.microsoft.com/office/drawing/2014/main" id="{5C2E0C82-268D-9DFC-B32D-FC62A9E23B54}"/>
              </a:ext>
            </a:extLst>
          </p:cNvPr>
          <p:cNvCxnSpPr>
            <a:cxnSpLocks/>
            <a:stCxn id="230" idx="1"/>
            <a:endCxn id="225" idx="3"/>
          </p:cNvCxnSpPr>
          <p:nvPr/>
        </p:nvCxnSpPr>
        <p:spPr>
          <a:xfrm flipH="1" flipV="1">
            <a:off x="9487935" y="3332901"/>
            <a:ext cx="432882" cy="457753"/>
          </a:xfrm>
          <a:prstGeom prst="straightConnector1">
            <a:avLst/>
          </a:prstGeom>
          <a:ln w="158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32" name="直接箭头连接符 231">
            <a:extLst>
              <a:ext uri="{FF2B5EF4-FFF2-40B4-BE49-F238E27FC236}">
                <a16:creationId xmlns:a16="http://schemas.microsoft.com/office/drawing/2014/main" id="{FD84AD7E-0E5F-B529-9D04-DA17502E42B4}"/>
              </a:ext>
            </a:extLst>
          </p:cNvPr>
          <p:cNvCxnSpPr>
            <a:cxnSpLocks/>
            <a:stCxn id="230" idx="1"/>
            <a:endCxn id="226" idx="3"/>
          </p:cNvCxnSpPr>
          <p:nvPr/>
        </p:nvCxnSpPr>
        <p:spPr>
          <a:xfrm flipH="1">
            <a:off x="9487935" y="3790654"/>
            <a:ext cx="432882" cy="458059"/>
          </a:xfrm>
          <a:prstGeom prst="straightConnector1">
            <a:avLst/>
          </a:prstGeom>
          <a:ln w="158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34" name="矩形: 圆角 233">
            <a:extLst>
              <a:ext uri="{FF2B5EF4-FFF2-40B4-BE49-F238E27FC236}">
                <a16:creationId xmlns:a16="http://schemas.microsoft.com/office/drawing/2014/main" id="{5A56FEB2-3ED9-AB92-93CB-5470C23D398E}"/>
              </a:ext>
            </a:extLst>
          </p:cNvPr>
          <p:cNvSpPr/>
          <p:nvPr/>
        </p:nvSpPr>
        <p:spPr>
          <a:xfrm>
            <a:off x="7080752" y="5278912"/>
            <a:ext cx="630000" cy="630000"/>
          </a:xfrm>
          <a:prstGeom prst="roundRect">
            <a:avLst>
              <a:gd name="adj" fmla="val 3118"/>
            </a:avLst>
          </a:pr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endParaRPr lang="zh-CN" altLang="en-US" sz="1200" dirty="0">
              <a:solidFill>
                <a:srgbClr val="CC3333"/>
              </a:solidFill>
              <a:latin typeface="Times New Roman" panose="02020603050405020304" pitchFamily="18" charset="0"/>
              <a:cs typeface="Times New Roman" panose="02020603050405020304" pitchFamily="18" charset="0"/>
            </a:endParaRPr>
          </a:p>
        </p:txBody>
      </p:sp>
      <p:sp>
        <p:nvSpPr>
          <p:cNvPr id="235" name="矩形 234">
            <a:extLst>
              <a:ext uri="{FF2B5EF4-FFF2-40B4-BE49-F238E27FC236}">
                <a16:creationId xmlns:a16="http://schemas.microsoft.com/office/drawing/2014/main" id="{ADF13C30-DC2E-2847-7DDE-1A6965FF774F}"/>
              </a:ext>
            </a:extLst>
          </p:cNvPr>
          <p:cNvSpPr/>
          <p:nvPr/>
        </p:nvSpPr>
        <p:spPr>
          <a:xfrm>
            <a:off x="7054108" y="5399512"/>
            <a:ext cx="540000" cy="360000"/>
          </a:xfrm>
          <a:prstGeom prst="rect">
            <a:avLst/>
          </a:prstGeom>
          <a:solidFill>
            <a:srgbClr val="849FA8"/>
          </a:solidFill>
          <a:ln w="6350">
            <a:solidFill>
              <a:schemeClr val="tx1"/>
            </a:solidFill>
          </a:ln>
          <a:effectLst/>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6" name="矩形 235">
            <a:extLst>
              <a:ext uri="{FF2B5EF4-FFF2-40B4-BE49-F238E27FC236}">
                <a16:creationId xmlns:a16="http://schemas.microsoft.com/office/drawing/2014/main" id="{08C7EBA2-62AB-C548-58DC-03EFF3E47D58}"/>
              </a:ext>
            </a:extLst>
          </p:cNvPr>
          <p:cNvSpPr/>
          <p:nvPr/>
        </p:nvSpPr>
        <p:spPr>
          <a:xfrm>
            <a:off x="7089930" y="5406712"/>
            <a:ext cx="540000" cy="360000"/>
          </a:xfrm>
          <a:prstGeom prst="rect">
            <a:avLst/>
          </a:prstGeom>
          <a:solidFill>
            <a:srgbClr val="849FA8"/>
          </a:solidFill>
          <a:ln w="6350">
            <a:solidFill>
              <a:schemeClr val="tx1"/>
            </a:solidFill>
          </a:ln>
          <a:effectLst/>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7" name="矩形 236">
            <a:extLst>
              <a:ext uri="{FF2B5EF4-FFF2-40B4-BE49-F238E27FC236}">
                <a16:creationId xmlns:a16="http://schemas.microsoft.com/office/drawing/2014/main" id="{B52099C9-5E8B-E66B-6946-44355B4D7D79}"/>
              </a:ext>
            </a:extLst>
          </p:cNvPr>
          <p:cNvSpPr/>
          <p:nvPr/>
        </p:nvSpPr>
        <p:spPr>
          <a:xfrm>
            <a:off x="7125752" y="5413912"/>
            <a:ext cx="540000" cy="360000"/>
          </a:xfrm>
          <a:prstGeom prst="rect">
            <a:avLst/>
          </a:prstGeom>
          <a:solidFill>
            <a:srgbClr val="849FA8"/>
          </a:solidFill>
          <a:ln w="6350">
            <a:solidFill>
              <a:schemeClr val="tx1"/>
            </a:solidFill>
          </a:ln>
          <a:effectLst/>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8" name="矩形 237">
            <a:extLst>
              <a:ext uri="{FF2B5EF4-FFF2-40B4-BE49-F238E27FC236}">
                <a16:creationId xmlns:a16="http://schemas.microsoft.com/office/drawing/2014/main" id="{2552C293-DDCA-ED17-5B89-AD1C2992BFAD}"/>
              </a:ext>
            </a:extLst>
          </p:cNvPr>
          <p:cNvSpPr/>
          <p:nvPr/>
        </p:nvSpPr>
        <p:spPr>
          <a:xfrm>
            <a:off x="7161574" y="5421112"/>
            <a:ext cx="540000" cy="360000"/>
          </a:xfrm>
          <a:prstGeom prst="rect">
            <a:avLst/>
          </a:prstGeom>
          <a:solidFill>
            <a:srgbClr val="849FA8"/>
          </a:solidFill>
          <a:ln w="6350">
            <a:solidFill>
              <a:schemeClr val="tx1"/>
            </a:solidFill>
          </a:ln>
          <a:effectLst/>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9" name="矩形 238">
            <a:extLst>
              <a:ext uri="{FF2B5EF4-FFF2-40B4-BE49-F238E27FC236}">
                <a16:creationId xmlns:a16="http://schemas.microsoft.com/office/drawing/2014/main" id="{363095CF-1A2D-6C16-B5FD-96F32B8AB906}"/>
              </a:ext>
            </a:extLst>
          </p:cNvPr>
          <p:cNvSpPr/>
          <p:nvPr/>
        </p:nvSpPr>
        <p:spPr>
          <a:xfrm>
            <a:off x="7197396" y="5428312"/>
            <a:ext cx="540000" cy="360000"/>
          </a:xfrm>
          <a:prstGeom prst="rect">
            <a:avLst/>
          </a:prstGeom>
          <a:solidFill>
            <a:srgbClr val="849FA8"/>
          </a:solidFill>
          <a:ln w="6350">
            <a:solidFill>
              <a:schemeClr val="tx1"/>
            </a:solidFill>
          </a:ln>
          <a:effectLst/>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0" name="矩形 239">
            <a:extLst>
              <a:ext uri="{FF2B5EF4-FFF2-40B4-BE49-F238E27FC236}">
                <a16:creationId xmlns:a16="http://schemas.microsoft.com/office/drawing/2014/main" id="{4D41AD26-D3E8-C98C-7050-7FDA30F2694C}"/>
              </a:ext>
            </a:extLst>
          </p:cNvPr>
          <p:cNvSpPr/>
          <p:nvPr/>
        </p:nvSpPr>
        <p:spPr>
          <a:xfrm>
            <a:off x="7233217" y="5435512"/>
            <a:ext cx="540000" cy="360000"/>
          </a:xfrm>
          <a:prstGeom prst="rect">
            <a:avLst/>
          </a:prstGeom>
          <a:solidFill>
            <a:srgbClr val="849FA8"/>
          </a:solidFill>
          <a:ln w="6350">
            <a:solidFill>
              <a:schemeClr val="tx1"/>
            </a:solidFill>
          </a:ln>
          <a:effectLst/>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41" name="直接箭头连接符 240">
            <a:extLst>
              <a:ext uri="{FF2B5EF4-FFF2-40B4-BE49-F238E27FC236}">
                <a16:creationId xmlns:a16="http://schemas.microsoft.com/office/drawing/2014/main" id="{F8D4222E-0BAF-2B85-9447-BCCD21A82FD2}"/>
              </a:ext>
            </a:extLst>
          </p:cNvPr>
          <p:cNvCxnSpPr>
            <a:cxnSpLocks/>
            <a:stCxn id="234" idx="1"/>
            <a:endCxn id="244" idx="2"/>
          </p:cNvCxnSpPr>
          <p:nvPr/>
        </p:nvCxnSpPr>
        <p:spPr>
          <a:xfrm flipH="1">
            <a:off x="2346880" y="5593912"/>
            <a:ext cx="4733872" cy="76"/>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2" name="矩形: 圆角 241">
            <a:extLst>
              <a:ext uri="{FF2B5EF4-FFF2-40B4-BE49-F238E27FC236}">
                <a16:creationId xmlns:a16="http://schemas.microsoft.com/office/drawing/2014/main" id="{A0FC9AED-5D73-04CF-4F1A-140FCFF43D29}"/>
              </a:ext>
            </a:extLst>
          </p:cNvPr>
          <p:cNvSpPr/>
          <p:nvPr/>
        </p:nvSpPr>
        <p:spPr>
          <a:xfrm>
            <a:off x="715510" y="4566118"/>
            <a:ext cx="597600" cy="432000"/>
          </a:xfrm>
          <a:prstGeom prst="roundRect">
            <a:avLst>
              <a:gd name="adj" fmla="val 10442"/>
            </a:avLst>
          </a:prstGeom>
          <a:solidFill>
            <a:srgbClr val="849FA8"/>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chemeClr val="tx1"/>
                </a:solidFill>
                <a:latin typeface="Times New Roman" panose="02020603050405020304" pitchFamily="18" charset="0"/>
                <a:cs typeface="Times New Roman" panose="02020603050405020304" pitchFamily="18" charset="0"/>
              </a:rPr>
              <a:t>SFFM</a:t>
            </a:r>
            <a:endParaRPr lang="zh-CN" altLang="en-US" sz="1200" dirty="0">
              <a:solidFill>
                <a:schemeClr val="tx1"/>
              </a:solidFill>
              <a:latin typeface="Times New Roman" panose="02020603050405020304" pitchFamily="18" charset="0"/>
              <a:cs typeface="Times New Roman" panose="02020603050405020304" pitchFamily="18" charset="0"/>
            </a:endParaRPr>
          </a:p>
        </p:txBody>
      </p:sp>
      <p:sp>
        <p:nvSpPr>
          <p:cNvPr id="243" name="流程图: 手动操作 242">
            <a:extLst>
              <a:ext uri="{FF2B5EF4-FFF2-40B4-BE49-F238E27FC236}">
                <a16:creationId xmlns:a16="http://schemas.microsoft.com/office/drawing/2014/main" id="{C532EF39-5DF8-8232-4687-00646A1BB953}"/>
              </a:ext>
            </a:extLst>
          </p:cNvPr>
          <p:cNvSpPr/>
          <p:nvPr/>
        </p:nvSpPr>
        <p:spPr>
          <a:xfrm rot="16200000">
            <a:off x="6897971" y="1355151"/>
            <a:ext cx="425170" cy="228610"/>
          </a:xfrm>
          <a:prstGeom prst="flowChartManualOperation">
            <a:avLst/>
          </a:prstGeom>
          <a:solidFill>
            <a:srgbClr val="BFB4BA"/>
          </a:solidFill>
          <a:ln w="15875">
            <a:solidFill>
              <a:srgbClr val="BFB4BA"/>
            </a:solidFill>
          </a:ln>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en-US" altLang="zh-CN" sz="1200" dirty="0">
                <a:solidFill>
                  <a:schemeClr val="tx1"/>
                </a:solidFill>
                <a:latin typeface="Times New Roman" panose="02020603050405020304" pitchFamily="18" charset="0"/>
                <a:cs typeface="Times New Roman" panose="02020603050405020304" pitchFamily="18" charset="0"/>
              </a:rPr>
              <a:t>D</a:t>
            </a:r>
            <a:endParaRPr lang="zh-CN" altLang="en-US" sz="1200" dirty="0">
              <a:solidFill>
                <a:schemeClr val="tx1"/>
              </a:solidFill>
              <a:latin typeface="Times New Roman" panose="02020603050405020304" pitchFamily="18" charset="0"/>
              <a:cs typeface="Times New Roman" panose="02020603050405020304" pitchFamily="18" charset="0"/>
            </a:endParaRPr>
          </a:p>
        </p:txBody>
      </p:sp>
      <p:sp>
        <p:nvSpPr>
          <p:cNvPr id="244" name="流程图: 手动操作 243">
            <a:extLst>
              <a:ext uri="{FF2B5EF4-FFF2-40B4-BE49-F238E27FC236}">
                <a16:creationId xmlns:a16="http://schemas.microsoft.com/office/drawing/2014/main" id="{DFBF0AEF-93E7-6462-81DF-9D5EB68160F8}"/>
              </a:ext>
            </a:extLst>
          </p:cNvPr>
          <p:cNvSpPr/>
          <p:nvPr/>
        </p:nvSpPr>
        <p:spPr>
          <a:xfrm rot="16200000">
            <a:off x="2019990" y="5479683"/>
            <a:ext cx="425170" cy="228610"/>
          </a:xfrm>
          <a:prstGeom prst="flowChartManualOperation">
            <a:avLst/>
          </a:prstGeom>
          <a:solidFill>
            <a:srgbClr val="BFB4BA"/>
          </a:solidFill>
          <a:ln w="15875">
            <a:solidFill>
              <a:srgbClr val="BFB4BA"/>
            </a:solidFill>
          </a:ln>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en-US" altLang="zh-CN" sz="1200" dirty="0">
                <a:solidFill>
                  <a:schemeClr val="tx1"/>
                </a:solidFill>
                <a:latin typeface="Times New Roman" panose="02020603050405020304" pitchFamily="18" charset="0"/>
                <a:cs typeface="Times New Roman" panose="02020603050405020304" pitchFamily="18" charset="0"/>
              </a:rPr>
              <a:t>U</a:t>
            </a:r>
            <a:endParaRPr lang="zh-CN" altLang="en-US" sz="1200" dirty="0">
              <a:solidFill>
                <a:schemeClr val="tx1"/>
              </a:solidFill>
              <a:latin typeface="Times New Roman" panose="02020603050405020304" pitchFamily="18" charset="0"/>
              <a:cs typeface="Times New Roman" panose="02020603050405020304" pitchFamily="18" charset="0"/>
            </a:endParaRPr>
          </a:p>
        </p:txBody>
      </p:sp>
      <p:cxnSp>
        <p:nvCxnSpPr>
          <p:cNvPr id="250" name="直接箭头连接符 249">
            <a:extLst>
              <a:ext uri="{FF2B5EF4-FFF2-40B4-BE49-F238E27FC236}">
                <a16:creationId xmlns:a16="http://schemas.microsoft.com/office/drawing/2014/main" id="{7F2E5D52-D727-CE38-4796-FC88AFA80148}"/>
              </a:ext>
            </a:extLst>
          </p:cNvPr>
          <p:cNvCxnSpPr>
            <a:cxnSpLocks/>
          </p:cNvCxnSpPr>
          <p:nvPr/>
        </p:nvCxnSpPr>
        <p:spPr>
          <a:xfrm>
            <a:off x="3540798" y="4786160"/>
            <a:ext cx="266233" cy="0"/>
          </a:xfrm>
          <a:prstGeom prst="straightConnector1">
            <a:avLst/>
          </a:prstGeom>
          <a:ln w="1587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62" name="直接箭头连接符 261">
            <a:extLst>
              <a:ext uri="{FF2B5EF4-FFF2-40B4-BE49-F238E27FC236}">
                <a16:creationId xmlns:a16="http://schemas.microsoft.com/office/drawing/2014/main" id="{92B5A70C-C3D2-A6DE-260F-450A38AA4579}"/>
              </a:ext>
            </a:extLst>
          </p:cNvPr>
          <p:cNvCxnSpPr>
            <a:cxnSpLocks/>
            <a:stCxn id="171" idx="2"/>
            <a:endCxn id="157" idx="0"/>
          </p:cNvCxnSpPr>
          <p:nvPr/>
        </p:nvCxnSpPr>
        <p:spPr>
          <a:xfrm>
            <a:off x="9271935" y="2435089"/>
            <a:ext cx="0" cy="286903"/>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3" name="直接箭头连接符 262">
            <a:extLst>
              <a:ext uri="{FF2B5EF4-FFF2-40B4-BE49-F238E27FC236}">
                <a16:creationId xmlns:a16="http://schemas.microsoft.com/office/drawing/2014/main" id="{4585D173-291C-E012-130F-D723FABC7001}"/>
              </a:ext>
            </a:extLst>
          </p:cNvPr>
          <p:cNvCxnSpPr>
            <a:cxnSpLocks/>
            <a:stCxn id="226" idx="2"/>
            <a:endCxn id="159" idx="0"/>
          </p:cNvCxnSpPr>
          <p:nvPr/>
        </p:nvCxnSpPr>
        <p:spPr>
          <a:xfrm>
            <a:off x="9271935" y="4356713"/>
            <a:ext cx="0" cy="286909"/>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4" name="连接符: 肘形 263">
            <a:extLst>
              <a:ext uri="{FF2B5EF4-FFF2-40B4-BE49-F238E27FC236}">
                <a16:creationId xmlns:a16="http://schemas.microsoft.com/office/drawing/2014/main" id="{3A106A80-3647-CE61-62E3-98E214DBDE04}"/>
              </a:ext>
            </a:extLst>
          </p:cNvPr>
          <p:cNvCxnSpPr>
            <a:cxnSpLocks/>
            <a:stCxn id="171" idx="3"/>
            <a:endCxn id="230" idx="0"/>
          </p:cNvCxnSpPr>
          <p:nvPr/>
        </p:nvCxnSpPr>
        <p:spPr>
          <a:xfrm>
            <a:off x="9370103" y="2296590"/>
            <a:ext cx="766714" cy="1170064"/>
          </a:xfrm>
          <a:prstGeom prst="bentConnector2">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5" name="连接符: 肘形 264">
            <a:extLst>
              <a:ext uri="{FF2B5EF4-FFF2-40B4-BE49-F238E27FC236}">
                <a16:creationId xmlns:a16="http://schemas.microsoft.com/office/drawing/2014/main" id="{5F9F9C28-BB4F-4A0F-DDA0-485E179ADE31}"/>
              </a:ext>
            </a:extLst>
          </p:cNvPr>
          <p:cNvCxnSpPr>
            <a:cxnSpLocks/>
            <a:stCxn id="189" idx="0"/>
            <a:endCxn id="210" idx="3"/>
          </p:cNvCxnSpPr>
          <p:nvPr/>
        </p:nvCxnSpPr>
        <p:spPr>
          <a:xfrm rot="16200000" flipV="1">
            <a:off x="7871726" y="3988711"/>
            <a:ext cx="529804" cy="625010"/>
          </a:xfrm>
          <a:prstGeom prst="bentConnector2">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6" name="连接符: 肘形 265">
            <a:extLst>
              <a:ext uri="{FF2B5EF4-FFF2-40B4-BE49-F238E27FC236}">
                <a16:creationId xmlns:a16="http://schemas.microsoft.com/office/drawing/2014/main" id="{473F1DBB-193D-974C-2B1A-6060D8487101}"/>
              </a:ext>
            </a:extLst>
          </p:cNvPr>
          <p:cNvCxnSpPr>
            <a:cxnSpLocks/>
            <a:stCxn id="166" idx="3"/>
            <a:endCxn id="205" idx="2"/>
          </p:cNvCxnSpPr>
          <p:nvPr/>
        </p:nvCxnSpPr>
        <p:spPr>
          <a:xfrm flipV="1">
            <a:off x="821365" y="3148574"/>
            <a:ext cx="7747849" cy="395708"/>
          </a:xfrm>
          <a:prstGeom prst="bentConnector2">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7" name="连接符: 肘形 266">
            <a:extLst>
              <a:ext uri="{FF2B5EF4-FFF2-40B4-BE49-F238E27FC236}">
                <a16:creationId xmlns:a16="http://schemas.microsoft.com/office/drawing/2014/main" id="{6C65195E-7E36-0F55-161B-B1512F2E1F9D}"/>
              </a:ext>
            </a:extLst>
          </p:cNvPr>
          <p:cNvCxnSpPr>
            <a:cxnSpLocks/>
            <a:stCxn id="166" idx="3"/>
            <a:endCxn id="210" idx="0"/>
          </p:cNvCxnSpPr>
          <p:nvPr/>
        </p:nvCxnSpPr>
        <p:spPr>
          <a:xfrm>
            <a:off x="821365" y="3544282"/>
            <a:ext cx="6786758" cy="384032"/>
          </a:xfrm>
          <a:prstGeom prst="bentConnector2">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8" name="连接符: 肘形 267">
            <a:extLst>
              <a:ext uri="{FF2B5EF4-FFF2-40B4-BE49-F238E27FC236}">
                <a16:creationId xmlns:a16="http://schemas.microsoft.com/office/drawing/2014/main" id="{C7A72478-611A-1E71-5E24-3472553900BD}"/>
              </a:ext>
            </a:extLst>
          </p:cNvPr>
          <p:cNvCxnSpPr>
            <a:cxnSpLocks/>
            <a:stCxn id="166" idx="3"/>
            <a:endCxn id="203" idx="2"/>
          </p:cNvCxnSpPr>
          <p:nvPr/>
        </p:nvCxnSpPr>
        <p:spPr>
          <a:xfrm flipV="1">
            <a:off x="821365" y="3148544"/>
            <a:ext cx="5795583" cy="395738"/>
          </a:xfrm>
          <a:prstGeom prst="bentConnector2">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9" name="连接符: 肘形 268">
            <a:extLst>
              <a:ext uri="{FF2B5EF4-FFF2-40B4-BE49-F238E27FC236}">
                <a16:creationId xmlns:a16="http://schemas.microsoft.com/office/drawing/2014/main" id="{49183F43-E96C-584F-1F86-5354FAAF8DE1}"/>
              </a:ext>
            </a:extLst>
          </p:cNvPr>
          <p:cNvCxnSpPr>
            <a:cxnSpLocks/>
            <a:stCxn id="166" idx="3"/>
            <a:endCxn id="209" idx="0"/>
          </p:cNvCxnSpPr>
          <p:nvPr/>
        </p:nvCxnSpPr>
        <p:spPr>
          <a:xfrm>
            <a:off x="821365" y="3544282"/>
            <a:ext cx="4983863" cy="384979"/>
          </a:xfrm>
          <a:prstGeom prst="bentConnector2">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0" name="连接符: 肘形 269">
            <a:extLst>
              <a:ext uri="{FF2B5EF4-FFF2-40B4-BE49-F238E27FC236}">
                <a16:creationId xmlns:a16="http://schemas.microsoft.com/office/drawing/2014/main" id="{E826D680-338C-61CC-39D3-D88F61A16819}"/>
              </a:ext>
            </a:extLst>
          </p:cNvPr>
          <p:cNvCxnSpPr>
            <a:cxnSpLocks/>
            <a:stCxn id="166" idx="3"/>
            <a:endCxn id="201" idx="2"/>
          </p:cNvCxnSpPr>
          <p:nvPr/>
        </p:nvCxnSpPr>
        <p:spPr>
          <a:xfrm flipV="1">
            <a:off x="821365" y="3146892"/>
            <a:ext cx="3991351" cy="397390"/>
          </a:xfrm>
          <a:prstGeom prst="bentConnector2">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1" name="连接符: 肘形 270">
            <a:extLst>
              <a:ext uri="{FF2B5EF4-FFF2-40B4-BE49-F238E27FC236}">
                <a16:creationId xmlns:a16="http://schemas.microsoft.com/office/drawing/2014/main" id="{1132077D-4412-5DC0-E1AD-B356913C2F3C}"/>
              </a:ext>
            </a:extLst>
          </p:cNvPr>
          <p:cNvCxnSpPr>
            <a:cxnSpLocks/>
            <a:stCxn id="166" idx="3"/>
            <a:endCxn id="208" idx="0"/>
          </p:cNvCxnSpPr>
          <p:nvPr/>
        </p:nvCxnSpPr>
        <p:spPr>
          <a:xfrm>
            <a:off x="821365" y="3544282"/>
            <a:ext cx="3182616" cy="380704"/>
          </a:xfrm>
          <a:prstGeom prst="bentConnector2">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2" name="连接符: 肘形 271">
            <a:extLst>
              <a:ext uri="{FF2B5EF4-FFF2-40B4-BE49-F238E27FC236}">
                <a16:creationId xmlns:a16="http://schemas.microsoft.com/office/drawing/2014/main" id="{18A0E767-DD17-2FA9-1074-8936BD4A1CB9}"/>
              </a:ext>
            </a:extLst>
          </p:cNvPr>
          <p:cNvCxnSpPr>
            <a:cxnSpLocks/>
            <a:stCxn id="166" idx="3"/>
            <a:endCxn id="167" idx="2"/>
          </p:cNvCxnSpPr>
          <p:nvPr/>
        </p:nvCxnSpPr>
        <p:spPr>
          <a:xfrm flipV="1">
            <a:off x="821365" y="3146892"/>
            <a:ext cx="2191090" cy="397390"/>
          </a:xfrm>
          <a:prstGeom prst="bentConnector2">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3" name="连接符: 肘形 272">
            <a:extLst>
              <a:ext uri="{FF2B5EF4-FFF2-40B4-BE49-F238E27FC236}">
                <a16:creationId xmlns:a16="http://schemas.microsoft.com/office/drawing/2014/main" id="{41428F72-6DD9-A83E-7274-E5596D2356E7}"/>
              </a:ext>
            </a:extLst>
          </p:cNvPr>
          <p:cNvCxnSpPr>
            <a:cxnSpLocks/>
            <a:stCxn id="166" idx="3"/>
            <a:endCxn id="207" idx="0"/>
          </p:cNvCxnSpPr>
          <p:nvPr/>
        </p:nvCxnSpPr>
        <p:spPr>
          <a:xfrm>
            <a:off x="821365" y="3544282"/>
            <a:ext cx="1381369" cy="380703"/>
          </a:xfrm>
          <a:prstGeom prst="bentConnector2">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4" name="连接符: 肘形 273">
            <a:extLst>
              <a:ext uri="{FF2B5EF4-FFF2-40B4-BE49-F238E27FC236}">
                <a16:creationId xmlns:a16="http://schemas.microsoft.com/office/drawing/2014/main" id="{F35D6C7A-4613-AD66-E2A5-1EE9F415B38C}"/>
              </a:ext>
            </a:extLst>
          </p:cNvPr>
          <p:cNvCxnSpPr>
            <a:cxnSpLocks/>
            <a:stCxn id="174" idx="3"/>
            <a:endCxn id="167" idx="1"/>
          </p:cNvCxnSpPr>
          <p:nvPr/>
        </p:nvCxnSpPr>
        <p:spPr>
          <a:xfrm rot="16200000" flipH="1">
            <a:off x="2297570" y="2540006"/>
            <a:ext cx="526303" cy="471467"/>
          </a:xfrm>
          <a:prstGeom prst="bentConnector2">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5" name="连接符: 肘形 274">
            <a:extLst>
              <a:ext uri="{FF2B5EF4-FFF2-40B4-BE49-F238E27FC236}">
                <a16:creationId xmlns:a16="http://schemas.microsoft.com/office/drawing/2014/main" id="{2AD9B288-1A08-5604-545F-350120EDBB35}"/>
              </a:ext>
            </a:extLst>
          </p:cNvPr>
          <p:cNvCxnSpPr>
            <a:cxnSpLocks/>
            <a:stCxn id="185" idx="3"/>
            <a:endCxn id="201" idx="1"/>
          </p:cNvCxnSpPr>
          <p:nvPr/>
        </p:nvCxnSpPr>
        <p:spPr>
          <a:xfrm rot="16200000" flipH="1">
            <a:off x="4098677" y="2540852"/>
            <a:ext cx="526303" cy="469775"/>
          </a:xfrm>
          <a:prstGeom prst="bentConnector2">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6" name="连接符: 肘形 275">
            <a:extLst>
              <a:ext uri="{FF2B5EF4-FFF2-40B4-BE49-F238E27FC236}">
                <a16:creationId xmlns:a16="http://schemas.microsoft.com/office/drawing/2014/main" id="{14F14F27-4186-3B8C-72EC-79D73519F807}"/>
              </a:ext>
            </a:extLst>
          </p:cNvPr>
          <p:cNvCxnSpPr>
            <a:cxnSpLocks/>
            <a:stCxn id="186" idx="3"/>
            <a:endCxn id="203" idx="1"/>
          </p:cNvCxnSpPr>
          <p:nvPr/>
        </p:nvCxnSpPr>
        <p:spPr>
          <a:xfrm rot="16200000" flipH="1">
            <a:off x="5900944" y="2540539"/>
            <a:ext cx="527955" cy="472054"/>
          </a:xfrm>
          <a:prstGeom prst="bentConnector2">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7" name="连接符: 肘形 276">
            <a:extLst>
              <a:ext uri="{FF2B5EF4-FFF2-40B4-BE49-F238E27FC236}">
                <a16:creationId xmlns:a16="http://schemas.microsoft.com/office/drawing/2014/main" id="{32D40218-1AFE-D95C-B7AE-65AE1F878A46}"/>
              </a:ext>
            </a:extLst>
          </p:cNvPr>
          <p:cNvCxnSpPr>
            <a:cxnSpLocks/>
            <a:stCxn id="187" idx="3"/>
            <a:endCxn id="205" idx="1"/>
          </p:cNvCxnSpPr>
          <p:nvPr/>
        </p:nvCxnSpPr>
        <p:spPr>
          <a:xfrm rot="16200000" flipH="1">
            <a:off x="7856316" y="2543676"/>
            <a:ext cx="520682" cy="473114"/>
          </a:xfrm>
          <a:prstGeom prst="bentConnector2">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8" name="连接符: 肘形 277">
            <a:extLst>
              <a:ext uri="{FF2B5EF4-FFF2-40B4-BE49-F238E27FC236}">
                <a16:creationId xmlns:a16="http://schemas.microsoft.com/office/drawing/2014/main" id="{71E1B3A1-2D60-CEC0-72C6-9D8E6DD119D7}"/>
              </a:ext>
            </a:extLst>
          </p:cNvPr>
          <p:cNvCxnSpPr>
            <a:cxnSpLocks/>
            <a:stCxn id="192" idx="0"/>
            <a:endCxn id="209" idx="3"/>
          </p:cNvCxnSpPr>
          <p:nvPr/>
        </p:nvCxnSpPr>
        <p:spPr>
          <a:xfrm rot="16200000" flipV="1">
            <a:off x="5994745" y="4063745"/>
            <a:ext cx="528857" cy="475890"/>
          </a:xfrm>
          <a:prstGeom prst="bentConnector2">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9" name="连接符: 肘形 278">
            <a:extLst>
              <a:ext uri="{FF2B5EF4-FFF2-40B4-BE49-F238E27FC236}">
                <a16:creationId xmlns:a16="http://schemas.microsoft.com/office/drawing/2014/main" id="{8CD17A94-60D1-A412-351C-42361A925580}"/>
              </a:ext>
            </a:extLst>
          </p:cNvPr>
          <p:cNvCxnSpPr>
            <a:cxnSpLocks/>
            <a:stCxn id="195" idx="0"/>
            <a:endCxn id="208" idx="3"/>
          </p:cNvCxnSpPr>
          <p:nvPr/>
        </p:nvCxnSpPr>
        <p:spPr>
          <a:xfrm rot="16200000" flipV="1">
            <a:off x="4190799" y="4062168"/>
            <a:ext cx="533132" cy="474767"/>
          </a:xfrm>
          <a:prstGeom prst="bentConnector2">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0" name="连接符: 肘形 279">
            <a:extLst>
              <a:ext uri="{FF2B5EF4-FFF2-40B4-BE49-F238E27FC236}">
                <a16:creationId xmlns:a16="http://schemas.microsoft.com/office/drawing/2014/main" id="{1E047FE6-21FF-B2F0-5926-0FD300AA243A}"/>
              </a:ext>
            </a:extLst>
          </p:cNvPr>
          <p:cNvCxnSpPr>
            <a:cxnSpLocks/>
            <a:stCxn id="198" idx="0"/>
            <a:endCxn id="207" idx="3"/>
          </p:cNvCxnSpPr>
          <p:nvPr/>
        </p:nvCxnSpPr>
        <p:spPr>
          <a:xfrm rot="16200000" flipV="1">
            <a:off x="2388990" y="4062730"/>
            <a:ext cx="533133" cy="473644"/>
          </a:xfrm>
          <a:prstGeom prst="bentConnector2">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1" name="椭圆 280">
            <a:extLst>
              <a:ext uri="{FF2B5EF4-FFF2-40B4-BE49-F238E27FC236}">
                <a16:creationId xmlns:a16="http://schemas.microsoft.com/office/drawing/2014/main" id="{545367E0-CD20-A531-448B-EB5E87BEF54C}"/>
              </a:ext>
            </a:extLst>
          </p:cNvPr>
          <p:cNvSpPr/>
          <p:nvPr/>
        </p:nvSpPr>
        <p:spPr>
          <a:xfrm>
            <a:off x="7370171" y="2206589"/>
            <a:ext cx="180000" cy="180000"/>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1200" b="1" dirty="0">
                <a:solidFill>
                  <a:schemeClr val="tx1"/>
                </a:solidFill>
                <a:latin typeface="Times New Roman" panose="02020603050405020304" pitchFamily="18" charset="0"/>
                <a:cs typeface="Times New Roman" panose="02020603050405020304" pitchFamily="18" charset="0"/>
              </a:rPr>
              <a:t>C</a:t>
            </a:r>
            <a:endParaRPr lang="zh-CN" altLang="en-US" sz="1200" b="1" dirty="0">
              <a:solidFill>
                <a:schemeClr val="tx1"/>
              </a:solidFill>
              <a:latin typeface="Times New Roman" panose="02020603050405020304" pitchFamily="18" charset="0"/>
              <a:cs typeface="Times New Roman" panose="02020603050405020304" pitchFamily="18" charset="0"/>
            </a:endParaRPr>
          </a:p>
        </p:txBody>
      </p:sp>
      <p:cxnSp>
        <p:nvCxnSpPr>
          <p:cNvPr id="282" name="连接符: 肘形 281">
            <a:extLst>
              <a:ext uri="{FF2B5EF4-FFF2-40B4-BE49-F238E27FC236}">
                <a16:creationId xmlns:a16="http://schemas.microsoft.com/office/drawing/2014/main" id="{DA5CA691-3A34-FCAB-2AA3-8846628B676E}"/>
              </a:ext>
            </a:extLst>
          </p:cNvPr>
          <p:cNvCxnSpPr>
            <a:cxnSpLocks/>
            <a:stCxn id="243" idx="2"/>
            <a:endCxn id="281" idx="0"/>
          </p:cNvCxnSpPr>
          <p:nvPr/>
        </p:nvCxnSpPr>
        <p:spPr>
          <a:xfrm>
            <a:off x="7224861" y="1469456"/>
            <a:ext cx="235310" cy="737133"/>
          </a:xfrm>
          <a:prstGeom prst="bentConnector2">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3" name="椭圆 282">
            <a:extLst>
              <a:ext uri="{FF2B5EF4-FFF2-40B4-BE49-F238E27FC236}">
                <a16:creationId xmlns:a16="http://schemas.microsoft.com/office/drawing/2014/main" id="{D398F125-46F2-9177-5BE7-41796061978B}"/>
              </a:ext>
            </a:extLst>
          </p:cNvPr>
          <p:cNvSpPr/>
          <p:nvPr/>
        </p:nvSpPr>
        <p:spPr>
          <a:xfrm>
            <a:off x="1824942" y="4692118"/>
            <a:ext cx="180000" cy="180000"/>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1200" b="1" dirty="0">
                <a:solidFill>
                  <a:schemeClr val="tx1"/>
                </a:solidFill>
                <a:latin typeface="Times New Roman" panose="02020603050405020304" pitchFamily="18" charset="0"/>
                <a:cs typeface="Times New Roman" panose="02020603050405020304" pitchFamily="18" charset="0"/>
              </a:rPr>
              <a:t>C</a:t>
            </a:r>
            <a:endParaRPr lang="zh-CN" altLang="en-US" sz="1200" b="1" dirty="0">
              <a:solidFill>
                <a:schemeClr val="tx1"/>
              </a:solidFill>
              <a:latin typeface="Times New Roman" panose="02020603050405020304" pitchFamily="18" charset="0"/>
              <a:cs typeface="Times New Roman" panose="02020603050405020304" pitchFamily="18" charset="0"/>
            </a:endParaRPr>
          </a:p>
        </p:txBody>
      </p:sp>
      <p:cxnSp>
        <p:nvCxnSpPr>
          <p:cNvPr id="284" name="连接符: 肘形 283">
            <a:extLst>
              <a:ext uri="{FF2B5EF4-FFF2-40B4-BE49-F238E27FC236}">
                <a16:creationId xmlns:a16="http://schemas.microsoft.com/office/drawing/2014/main" id="{7B212AED-16EC-71E0-E185-687581463628}"/>
              </a:ext>
            </a:extLst>
          </p:cNvPr>
          <p:cNvCxnSpPr>
            <a:cxnSpLocks/>
            <a:stCxn id="244" idx="0"/>
            <a:endCxn id="283" idx="4"/>
          </p:cNvCxnSpPr>
          <p:nvPr/>
        </p:nvCxnSpPr>
        <p:spPr>
          <a:xfrm rot="10800000">
            <a:off x="1914942" y="4872118"/>
            <a:ext cx="203328" cy="721870"/>
          </a:xfrm>
          <a:prstGeom prst="bentConnector2">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02" name="组合 301">
            <a:extLst>
              <a:ext uri="{FF2B5EF4-FFF2-40B4-BE49-F238E27FC236}">
                <a16:creationId xmlns:a16="http://schemas.microsoft.com/office/drawing/2014/main" id="{429B5C53-51BB-8DBF-1764-003EBD38AF23}"/>
              </a:ext>
            </a:extLst>
          </p:cNvPr>
          <p:cNvGrpSpPr/>
          <p:nvPr/>
        </p:nvGrpSpPr>
        <p:grpSpPr>
          <a:xfrm>
            <a:off x="10054320" y="5575821"/>
            <a:ext cx="1966148" cy="523220"/>
            <a:chOff x="10054320" y="5575821"/>
            <a:chExt cx="1966148" cy="523220"/>
          </a:xfrm>
        </p:grpSpPr>
        <p:sp>
          <p:nvSpPr>
            <p:cNvPr id="288" name="文本框 287">
              <a:extLst>
                <a:ext uri="{FF2B5EF4-FFF2-40B4-BE49-F238E27FC236}">
                  <a16:creationId xmlns:a16="http://schemas.microsoft.com/office/drawing/2014/main" id="{D2FE5486-4FE8-3B6D-DBB8-E40256E6C2BA}"/>
                </a:ext>
              </a:extLst>
            </p:cNvPr>
            <p:cNvSpPr txBox="1"/>
            <p:nvPr/>
          </p:nvSpPr>
          <p:spPr>
            <a:xfrm>
              <a:off x="10664006" y="5575821"/>
              <a:ext cx="1356462" cy="523220"/>
            </a:xfrm>
            <a:prstGeom prst="rect">
              <a:avLst/>
            </a:prstGeom>
            <a:noFill/>
          </p:spPr>
          <p:txBody>
            <a:bodyPr wrap="none" rtlCol="0">
              <a:spAutoFit/>
            </a:bodyPr>
            <a:lstStyle/>
            <a:p>
              <a:pPr algn="ctr"/>
              <a:r>
                <a:rPr lang="en-US" altLang="zh-CN" sz="1400" dirty="0">
                  <a:latin typeface="Times New Roman" panose="02020603050405020304" pitchFamily="18" charset="0"/>
                  <a:cs typeface="Times New Roman" panose="02020603050405020304" pitchFamily="18" charset="0"/>
                </a:rPr>
                <a:t>Shallow Feature</a:t>
              </a:r>
            </a:p>
            <a:p>
              <a:pPr algn="ctr"/>
              <a:r>
                <a:rPr lang="en-US" altLang="zh-CN" sz="1400" dirty="0">
                  <a:latin typeface="Times New Roman" panose="02020603050405020304" pitchFamily="18" charset="0"/>
                  <a:cs typeface="Times New Roman" panose="02020603050405020304" pitchFamily="18" charset="0"/>
                </a:rPr>
                <a:t>Fusion Module</a:t>
              </a:r>
              <a:endParaRPr lang="zh-CN" altLang="en-US" sz="1400" dirty="0">
                <a:latin typeface="Times New Roman" panose="02020603050405020304" pitchFamily="18" charset="0"/>
                <a:cs typeface="Times New Roman" panose="02020603050405020304" pitchFamily="18" charset="0"/>
              </a:endParaRPr>
            </a:p>
          </p:txBody>
        </p:sp>
        <p:sp>
          <p:nvSpPr>
            <p:cNvPr id="289" name="矩形: 圆角 288">
              <a:extLst>
                <a:ext uri="{FF2B5EF4-FFF2-40B4-BE49-F238E27FC236}">
                  <a16:creationId xmlns:a16="http://schemas.microsoft.com/office/drawing/2014/main" id="{CA3411FF-D899-204E-6E16-DA317605327E}"/>
                </a:ext>
              </a:extLst>
            </p:cNvPr>
            <p:cNvSpPr/>
            <p:nvPr/>
          </p:nvSpPr>
          <p:spPr>
            <a:xfrm>
              <a:off x="10054320" y="5614970"/>
              <a:ext cx="597600" cy="432000"/>
            </a:xfrm>
            <a:prstGeom prst="roundRect">
              <a:avLst>
                <a:gd name="adj" fmla="val 10442"/>
              </a:avLst>
            </a:prstGeom>
            <a:solidFill>
              <a:srgbClr val="849FA8"/>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chemeClr val="tx1"/>
                  </a:solidFill>
                  <a:latin typeface="Times New Roman" panose="02020603050405020304" pitchFamily="18" charset="0"/>
                  <a:cs typeface="Times New Roman" panose="02020603050405020304" pitchFamily="18" charset="0"/>
                </a:rPr>
                <a:t>SFFM</a:t>
              </a:r>
              <a:endParaRPr lang="zh-CN" altLang="en-US" sz="1200" dirty="0">
                <a:solidFill>
                  <a:schemeClr val="tx1"/>
                </a:solidFill>
                <a:latin typeface="Times New Roman" panose="02020603050405020304" pitchFamily="18" charset="0"/>
                <a:cs typeface="Times New Roman" panose="02020603050405020304" pitchFamily="18" charset="0"/>
              </a:endParaRPr>
            </a:p>
          </p:txBody>
        </p:sp>
      </p:grpSp>
      <p:grpSp>
        <p:nvGrpSpPr>
          <p:cNvPr id="300" name="组合 299">
            <a:extLst>
              <a:ext uri="{FF2B5EF4-FFF2-40B4-BE49-F238E27FC236}">
                <a16:creationId xmlns:a16="http://schemas.microsoft.com/office/drawing/2014/main" id="{4CA27B58-EF58-8714-0F5B-CADD99E192DF}"/>
              </a:ext>
            </a:extLst>
          </p:cNvPr>
          <p:cNvGrpSpPr/>
          <p:nvPr/>
        </p:nvGrpSpPr>
        <p:grpSpPr>
          <a:xfrm>
            <a:off x="10090300" y="4357378"/>
            <a:ext cx="1882879" cy="523220"/>
            <a:chOff x="10090300" y="4357378"/>
            <a:chExt cx="1882879" cy="523220"/>
          </a:xfrm>
        </p:grpSpPr>
        <p:sp>
          <p:nvSpPr>
            <p:cNvPr id="291" name="文本框 290">
              <a:extLst>
                <a:ext uri="{FF2B5EF4-FFF2-40B4-BE49-F238E27FC236}">
                  <a16:creationId xmlns:a16="http://schemas.microsoft.com/office/drawing/2014/main" id="{75DBE6E5-0437-4AF5-0CFE-13E700C13FBF}"/>
                </a:ext>
              </a:extLst>
            </p:cNvPr>
            <p:cNvSpPr txBox="1"/>
            <p:nvPr/>
          </p:nvSpPr>
          <p:spPr>
            <a:xfrm>
              <a:off x="10711295" y="4357378"/>
              <a:ext cx="1261884" cy="523220"/>
            </a:xfrm>
            <a:prstGeom prst="rect">
              <a:avLst/>
            </a:prstGeom>
            <a:noFill/>
          </p:spPr>
          <p:txBody>
            <a:bodyPr wrap="none" rtlCol="0">
              <a:spAutoFit/>
            </a:bodyPr>
            <a:lstStyle/>
            <a:p>
              <a:pPr algn="ctr"/>
              <a:r>
                <a:rPr lang="en-US" altLang="zh-CN" sz="1400" dirty="0">
                  <a:latin typeface="Times New Roman" panose="02020603050405020304" pitchFamily="18" charset="0"/>
                  <a:cs typeface="Times New Roman" panose="02020603050405020304" pitchFamily="18" charset="0"/>
                </a:rPr>
                <a:t>Spatial Gating </a:t>
              </a:r>
            </a:p>
            <a:p>
              <a:pPr algn="ctr"/>
              <a:r>
                <a:rPr lang="en-US" altLang="zh-CN" sz="1400" dirty="0">
                  <a:latin typeface="Times New Roman" panose="02020603050405020304" pitchFamily="18" charset="0"/>
                  <a:cs typeface="Times New Roman" panose="02020603050405020304" pitchFamily="18" charset="0"/>
                </a:rPr>
                <a:t>Unit (SGU)</a:t>
              </a:r>
              <a:endParaRPr lang="zh-CN" altLang="en-US" sz="1400" dirty="0">
                <a:latin typeface="Times New Roman" panose="02020603050405020304" pitchFamily="18" charset="0"/>
                <a:cs typeface="Times New Roman" panose="02020603050405020304" pitchFamily="18" charset="0"/>
              </a:endParaRPr>
            </a:p>
          </p:txBody>
        </p:sp>
        <p:sp>
          <p:nvSpPr>
            <p:cNvPr id="292" name="立方体 291">
              <a:extLst>
                <a:ext uri="{FF2B5EF4-FFF2-40B4-BE49-F238E27FC236}">
                  <a16:creationId xmlns:a16="http://schemas.microsoft.com/office/drawing/2014/main" id="{579B90B4-4BC9-3D8F-9AA6-D6A414A9E07C}"/>
                </a:ext>
              </a:extLst>
            </p:cNvPr>
            <p:cNvSpPr/>
            <p:nvPr/>
          </p:nvSpPr>
          <p:spPr>
            <a:xfrm>
              <a:off x="10090300" y="4412527"/>
              <a:ext cx="525641" cy="432000"/>
            </a:xfrm>
            <a:prstGeom prst="cube">
              <a:avLst/>
            </a:prstGeom>
            <a:solidFill>
              <a:srgbClr val="A77171"/>
            </a:solidFill>
            <a:ln w="6350">
              <a:solidFill>
                <a:srgbClr val="A771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1" name="组合 300">
            <a:extLst>
              <a:ext uri="{FF2B5EF4-FFF2-40B4-BE49-F238E27FC236}">
                <a16:creationId xmlns:a16="http://schemas.microsoft.com/office/drawing/2014/main" id="{F6D471BA-7924-1EC3-37F7-42AF1DCDA1A6}"/>
              </a:ext>
            </a:extLst>
          </p:cNvPr>
          <p:cNvGrpSpPr/>
          <p:nvPr/>
        </p:nvGrpSpPr>
        <p:grpSpPr>
          <a:xfrm>
            <a:off x="10137120" y="4966599"/>
            <a:ext cx="1857700" cy="523220"/>
            <a:chOff x="10137120" y="4966599"/>
            <a:chExt cx="1857700" cy="523220"/>
          </a:xfrm>
        </p:grpSpPr>
        <p:sp>
          <p:nvSpPr>
            <p:cNvPr id="294" name="矩形 293">
              <a:extLst>
                <a:ext uri="{FF2B5EF4-FFF2-40B4-BE49-F238E27FC236}">
                  <a16:creationId xmlns:a16="http://schemas.microsoft.com/office/drawing/2014/main" id="{B72EAC76-0CB1-6BBE-7899-4D8D228BB035}"/>
                </a:ext>
              </a:extLst>
            </p:cNvPr>
            <p:cNvSpPr/>
            <p:nvPr/>
          </p:nvSpPr>
          <p:spPr>
            <a:xfrm>
              <a:off x="10137120" y="5127909"/>
              <a:ext cx="432000" cy="216000"/>
            </a:xfrm>
            <a:prstGeom prst="rect">
              <a:avLst/>
            </a:prstGeom>
            <a:solidFill>
              <a:srgbClr val="B2C4D2"/>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1200" dirty="0">
                  <a:solidFill>
                    <a:schemeClr val="tx1"/>
                  </a:solidFill>
                  <a:latin typeface="Times New Roman" panose="02020603050405020304" pitchFamily="18" charset="0"/>
                  <a:cs typeface="Times New Roman" panose="02020603050405020304" pitchFamily="18" charset="0"/>
                </a:rPr>
                <a:t>SSN</a:t>
              </a:r>
              <a:endParaRPr lang="zh-CN" altLang="en-US" sz="1200" dirty="0">
                <a:solidFill>
                  <a:schemeClr val="tx1"/>
                </a:solidFill>
                <a:latin typeface="Times New Roman" panose="02020603050405020304" pitchFamily="18" charset="0"/>
                <a:cs typeface="Times New Roman" panose="02020603050405020304" pitchFamily="18" charset="0"/>
              </a:endParaRPr>
            </a:p>
          </p:txBody>
        </p:sp>
        <p:sp>
          <p:nvSpPr>
            <p:cNvPr id="295" name="文本框 294">
              <a:extLst>
                <a:ext uri="{FF2B5EF4-FFF2-40B4-BE49-F238E27FC236}">
                  <a16:creationId xmlns:a16="http://schemas.microsoft.com/office/drawing/2014/main" id="{F8374E6B-FAB4-FF22-218C-D7BAC64760FB}"/>
                </a:ext>
              </a:extLst>
            </p:cNvPr>
            <p:cNvSpPr txBox="1"/>
            <p:nvPr/>
          </p:nvSpPr>
          <p:spPr>
            <a:xfrm>
              <a:off x="10689655" y="4966599"/>
              <a:ext cx="1305165" cy="523220"/>
            </a:xfrm>
            <a:prstGeom prst="rect">
              <a:avLst/>
            </a:prstGeom>
            <a:noFill/>
          </p:spPr>
          <p:txBody>
            <a:bodyPr wrap="none" rtlCol="0">
              <a:spAutoFit/>
            </a:bodyPr>
            <a:lstStyle/>
            <a:p>
              <a:pPr algn="ctr"/>
              <a:r>
                <a:rPr lang="en-US" altLang="zh-CN" sz="1400" dirty="0">
                  <a:latin typeface="Times New Roman" panose="02020603050405020304" pitchFamily="18" charset="0"/>
                  <a:cs typeface="Times New Roman" panose="02020603050405020304" pitchFamily="18" charset="0"/>
                </a:rPr>
                <a:t>Spatial Scaling</a:t>
              </a:r>
            </a:p>
            <a:p>
              <a:pPr algn="ctr"/>
              <a:r>
                <a:rPr lang="en-US" altLang="zh-CN" sz="1400" dirty="0">
                  <a:latin typeface="Times New Roman" panose="02020603050405020304" pitchFamily="18" charset="0"/>
                  <a:cs typeface="Times New Roman" panose="02020603050405020304" pitchFamily="18" charset="0"/>
                </a:rPr>
                <a:t>Network (SSN)</a:t>
              </a:r>
              <a:endParaRPr lang="zh-CN" altLang="en-US" sz="1400" dirty="0">
                <a:latin typeface="Times New Roman" panose="02020603050405020304" pitchFamily="18" charset="0"/>
                <a:cs typeface="Times New Roman" panose="02020603050405020304" pitchFamily="18" charset="0"/>
              </a:endParaRPr>
            </a:p>
          </p:txBody>
        </p:sp>
      </p:grpSp>
      <p:sp>
        <p:nvSpPr>
          <p:cNvPr id="297" name="矩形: 圆角 296">
            <a:extLst>
              <a:ext uri="{FF2B5EF4-FFF2-40B4-BE49-F238E27FC236}">
                <a16:creationId xmlns:a16="http://schemas.microsoft.com/office/drawing/2014/main" id="{B28C406D-82D0-C969-ABB6-ECAB1E313414}"/>
              </a:ext>
            </a:extLst>
          </p:cNvPr>
          <p:cNvSpPr/>
          <p:nvPr/>
        </p:nvSpPr>
        <p:spPr>
          <a:xfrm>
            <a:off x="9918493" y="4311573"/>
            <a:ext cx="2101975" cy="1825718"/>
          </a:xfrm>
          <a:prstGeom prst="roundRect">
            <a:avLst>
              <a:gd name="adj" fmla="val 0"/>
            </a:avLst>
          </a:prstGeom>
          <a:noFill/>
          <a:ln w="158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endParaRPr lang="zh-CN" altLang="en-US" sz="1200" dirty="0">
              <a:solidFill>
                <a:srgbClr val="CC3333"/>
              </a:solidFill>
              <a:latin typeface="Times New Roman" panose="02020603050405020304" pitchFamily="18" charset="0"/>
              <a:cs typeface="Times New Roman" panose="02020603050405020304" pitchFamily="18" charset="0"/>
            </a:endParaRPr>
          </a:p>
        </p:txBody>
      </p:sp>
      <p:cxnSp>
        <p:nvCxnSpPr>
          <p:cNvPr id="304" name="连接符: 肘形 303">
            <a:extLst>
              <a:ext uri="{FF2B5EF4-FFF2-40B4-BE49-F238E27FC236}">
                <a16:creationId xmlns:a16="http://schemas.microsoft.com/office/drawing/2014/main" id="{A6C7F311-6C6F-D6EC-9580-5479752F1B2D}"/>
              </a:ext>
            </a:extLst>
          </p:cNvPr>
          <p:cNvCxnSpPr>
            <a:cxnSpLocks/>
            <a:stCxn id="190" idx="2"/>
            <a:endCxn id="234" idx="0"/>
          </p:cNvCxnSpPr>
          <p:nvPr/>
        </p:nvCxnSpPr>
        <p:spPr>
          <a:xfrm rot="10800000" flipV="1">
            <a:off x="7395752" y="4782118"/>
            <a:ext cx="275770" cy="496794"/>
          </a:xfrm>
          <a:prstGeom prst="bentConnector2">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21" name="组合 320">
            <a:extLst>
              <a:ext uri="{FF2B5EF4-FFF2-40B4-BE49-F238E27FC236}">
                <a16:creationId xmlns:a16="http://schemas.microsoft.com/office/drawing/2014/main" id="{242E4CC3-C6A8-6086-072D-612602614A2A}"/>
              </a:ext>
            </a:extLst>
          </p:cNvPr>
          <p:cNvGrpSpPr/>
          <p:nvPr/>
        </p:nvGrpSpPr>
        <p:grpSpPr>
          <a:xfrm>
            <a:off x="9983590" y="1192839"/>
            <a:ext cx="1657319" cy="613944"/>
            <a:chOff x="9882446" y="1172302"/>
            <a:chExt cx="1657319" cy="613944"/>
          </a:xfrm>
        </p:grpSpPr>
        <p:sp>
          <p:nvSpPr>
            <p:cNvPr id="317" name="文本框 316">
              <a:extLst>
                <a:ext uri="{FF2B5EF4-FFF2-40B4-BE49-F238E27FC236}">
                  <a16:creationId xmlns:a16="http://schemas.microsoft.com/office/drawing/2014/main" id="{BD85BA22-1D1F-8C79-3159-80DBBC0C56D0}"/>
                </a:ext>
              </a:extLst>
            </p:cNvPr>
            <p:cNvSpPr txBox="1"/>
            <p:nvPr/>
          </p:nvSpPr>
          <p:spPr>
            <a:xfrm>
              <a:off x="10136817" y="1207846"/>
              <a:ext cx="1402948" cy="523220"/>
            </a:xfrm>
            <a:prstGeom prst="rect">
              <a:avLst/>
            </a:prstGeom>
            <a:noFill/>
          </p:spPr>
          <p:txBody>
            <a:bodyPr wrap="none" rtlCol="0">
              <a:spAutoFit/>
            </a:bodyPr>
            <a:lstStyle/>
            <a:p>
              <a:pPr algn="ctr"/>
              <a:r>
                <a:rPr lang="en-US" altLang="zh-CN" sz="1400" dirty="0">
                  <a:latin typeface="Times New Roman" panose="02020603050405020304" pitchFamily="18" charset="0"/>
                  <a:cs typeface="Times New Roman" panose="02020603050405020304" pitchFamily="18" charset="0"/>
                </a:rPr>
                <a:t>Conv 5x5, N, s2,</a:t>
              </a:r>
            </a:p>
            <a:p>
              <a:pPr algn="ctr"/>
              <a:r>
                <a:rPr lang="en-US" altLang="zh-CN" sz="1400" dirty="0">
                  <a:latin typeface="Times New Roman" panose="02020603050405020304" pitchFamily="18" charset="0"/>
                  <a:cs typeface="Times New Roman" panose="02020603050405020304" pitchFamily="18" charset="0"/>
                </a:rPr>
                <a:t>GDN/IGDN</a:t>
              </a:r>
              <a:endParaRPr lang="zh-CN" altLang="en-US" sz="1400" dirty="0">
                <a:latin typeface="Times New Roman" panose="02020603050405020304" pitchFamily="18" charset="0"/>
                <a:cs typeface="Times New Roman" panose="02020603050405020304" pitchFamily="18" charset="0"/>
              </a:endParaRPr>
            </a:p>
          </p:txBody>
        </p:sp>
        <p:sp>
          <p:nvSpPr>
            <p:cNvPr id="318" name="立方体 317">
              <a:extLst>
                <a:ext uri="{FF2B5EF4-FFF2-40B4-BE49-F238E27FC236}">
                  <a16:creationId xmlns:a16="http://schemas.microsoft.com/office/drawing/2014/main" id="{AF983B4F-3AEA-D708-4F1B-9E2B3685E4A4}"/>
                </a:ext>
              </a:extLst>
            </p:cNvPr>
            <p:cNvSpPr/>
            <p:nvPr/>
          </p:nvSpPr>
          <p:spPr>
            <a:xfrm>
              <a:off x="9882446" y="1172302"/>
              <a:ext cx="254371" cy="613944"/>
            </a:xfrm>
            <a:prstGeom prst="cube">
              <a:avLst>
                <a:gd name="adj" fmla="val 75717"/>
              </a:avLst>
            </a:prstGeom>
            <a:solidFill>
              <a:srgbClr val="BFB4BA"/>
            </a:solidFill>
            <a:ln>
              <a:solidFill>
                <a:srgbClr val="BFB4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mc:AlternateContent xmlns:mc="http://schemas.openxmlformats.org/markup-compatibility/2006" xmlns:a14="http://schemas.microsoft.com/office/drawing/2010/main">
        <mc:Choice Requires="a14">
          <p:sp>
            <p:nvSpPr>
              <p:cNvPr id="4" name="文本框 3">
                <a:extLst>
                  <a:ext uri="{FF2B5EF4-FFF2-40B4-BE49-F238E27FC236}">
                    <a16:creationId xmlns:a16="http://schemas.microsoft.com/office/drawing/2014/main" id="{E18DACB2-5F1A-E95A-F3E1-472BF1424B45}"/>
                  </a:ext>
                </a:extLst>
              </p:cNvPr>
              <p:cNvSpPr txBox="1"/>
              <p:nvPr/>
            </p:nvSpPr>
            <p:spPr>
              <a:xfrm>
                <a:off x="1794647" y="2326837"/>
                <a:ext cx="195117"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sz="1200" i="1">
                              <a:latin typeface="Cambria Math" panose="02040503050406030204" pitchFamily="18" charset="0"/>
                            </a:rPr>
                          </m:ctrlPr>
                        </m:sSubSupPr>
                        <m:e>
                          <m:r>
                            <a:rPr lang="en-US" altLang="zh-CN" sz="1200" i="1">
                              <a:latin typeface="Cambria Math" panose="02040503050406030204" pitchFamily="18" charset="0"/>
                            </a:rPr>
                            <m:t>𝑓</m:t>
                          </m:r>
                        </m:e>
                        <m:sub>
                          <m:r>
                            <a:rPr lang="en-US" altLang="zh-CN" sz="1200" i="1">
                              <a:latin typeface="Cambria Math" panose="02040503050406030204" pitchFamily="18" charset="0"/>
                            </a:rPr>
                            <m:t> </m:t>
                          </m:r>
                        </m:sub>
                        <m:sup>
                          <m:r>
                            <a:rPr lang="en-US" altLang="zh-CN" sz="1200" i="1">
                              <a:latin typeface="Cambria Math" panose="02040503050406030204" pitchFamily="18" charset="0"/>
                            </a:rPr>
                            <m:t>𝑡</m:t>
                          </m:r>
                        </m:sup>
                      </m:sSubSup>
                    </m:oMath>
                  </m:oMathPara>
                </a14:m>
                <a:endParaRPr lang="zh-CN" altLang="en-US" sz="1200" dirty="0"/>
              </a:p>
            </p:txBody>
          </p:sp>
        </mc:Choice>
        <mc:Fallback xmlns="">
          <p:sp>
            <p:nvSpPr>
              <p:cNvPr id="4" name="文本框 3">
                <a:extLst>
                  <a:ext uri="{FF2B5EF4-FFF2-40B4-BE49-F238E27FC236}">
                    <a16:creationId xmlns:a16="http://schemas.microsoft.com/office/drawing/2014/main" id="{E18DACB2-5F1A-E95A-F3E1-472BF1424B45}"/>
                  </a:ext>
                </a:extLst>
              </p:cNvPr>
              <p:cNvSpPr txBox="1">
                <a:spLocks noRot="1" noChangeAspect="1" noMove="1" noResize="1" noEditPoints="1" noAdjustHandles="1" noChangeArrowheads="1" noChangeShapeType="1" noTextEdit="1"/>
              </p:cNvSpPr>
              <p:nvPr/>
            </p:nvSpPr>
            <p:spPr>
              <a:xfrm>
                <a:off x="1794647" y="2326837"/>
                <a:ext cx="195117" cy="184666"/>
              </a:xfrm>
              <a:prstGeom prst="rect">
                <a:avLst/>
              </a:prstGeom>
              <a:blipFill>
                <a:blip r:embed="rId11"/>
                <a:stretch>
                  <a:fillRect l="-28125" t="-6667" r="-3125" b="-33333"/>
                </a:stretch>
              </a:blipFill>
            </p:spPr>
            <p:txBody>
              <a:bodyPr/>
              <a:lstStyle/>
              <a:p>
                <a:r>
                  <a:rPr lang="zh-CN" altLang="en-US">
                    <a:noFill/>
                  </a:rPr>
                  <a:t> </a:t>
                </a:r>
              </a:p>
            </p:txBody>
          </p:sp>
        </mc:Fallback>
      </mc:AlternateContent>
      <p:sp>
        <p:nvSpPr>
          <p:cNvPr id="35" name="任意多边形: 形状 34">
            <a:extLst>
              <a:ext uri="{FF2B5EF4-FFF2-40B4-BE49-F238E27FC236}">
                <a16:creationId xmlns:a16="http://schemas.microsoft.com/office/drawing/2014/main" id="{C5A39D95-CEB8-0BCD-31C4-A250C2708ED5}"/>
              </a:ext>
            </a:extLst>
          </p:cNvPr>
          <p:cNvSpPr/>
          <p:nvPr/>
        </p:nvSpPr>
        <p:spPr>
          <a:xfrm>
            <a:off x="377924" y="1969017"/>
            <a:ext cx="10037536" cy="3127273"/>
          </a:xfrm>
          <a:custGeom>
            <a:avLst/>
            <a:gdLst>
              <a:gd name="connsiteX0" fmla="*/ 0 w 10037536"/>
              <a:gd name="connsiteY0" fmla="*/ 0 h 3127273"/>
              <a:gd name="connsiteX1" fmla="*/ 1376213 w 10037536"/>
              <a:gd name="connsiteY1" fmla="*/ 0 h 3127273"/>
              <a:gd name="connsiteX2" fmla="*/ 1376213 w 10037536"/>
              <a:gd name="connsiteY2" fmla="*/ 635885 h 3127273"/>
              <a:gd name="connsiteX3" fmla="*/ 1627018 w 10037536"/>
              <a:gd name="connsiteY3" fmla="*/ 635885 h 3127273"/>
              <a:gd name="connsiteX4" fmla="*/ 1627018 w 10037536"/>
              <a:gd name="connsiteY4" fmla="*/ 0 h 3127273"/>
              <a:gd name="connsiteX5" fmla="*/ 6949102 w 10037536"/>
              <a:gd name="connsiteY5" fmla="*/ 0 h 3127273"/>
              <a:gd name="connsiteX6" fmla="*/ 6949102 w 10037536"/>
              <a:gd name="connsiteY6" fmla="*/ 631753 h 3127273"/>
              <a:gd name="connsiteX7" fmla="*/ 7211177 w 10037536"/>
              <a:gd name="connsiteY7" fmla="*/ 631753 h 3127273"/>
              <a:gd name="connsiteX8" fmla="*/ 7211177 w 10037536"/>
              <a:gd name="connsiteY8" fmla="*/ 0 h 3127273"/>
              <a:gd name="connsiteX9" fmla="*/ 10037536 w 10037536"/>
              <a:gd name="connsiteY9" fmla="*/ 0 h 3127273"/>
              <a:gd name="connsiteX10" fmla="*/ 10037536 w 10037536"/>
              <a:gd name="connsiteY10" fmla="*/ 2288886 h 3127273"/>
              <a:gd name="connsiteX11" fmla="*/ 9475317 w 10037536"/>
              <a:gd name="connsiteY11" fmla="*/ 2288886 h 3127273"/>
              <a:gd name="connsiteX12" fmla="*/ 9475317 w 10037536"/>
              <a:gd name="connsiteY12" fmla="*/ 3127273 h 3127273"/>
              <a:gd name="connsiteX13" fmla="*/ 7113598 w 10037536"/>
              <a:gd name="connsiteY13" fmla="*/ 3127273 h 3127273"/>
              <a:gd name="connsiteX14" fmla="*/ 7113598 w 10037536"/>
              <a:gd name="connsiteY14" fmla="*/ 2595435 h 3127273"/>
              <a:gd name="connsiteX15" fmla="*/ 6927827 w 10037536"/>
              <a:gd name="connsiteY15" fmla="*/ 2595435 h 3127273"/>
              <a:gd name="connsiteX16" fmla="*/ 6927827 w 10037536"/>
              <a:gd name="connsiteY16" fmla="*/ 3127273 h 3127273"/>
              <a:gd name="connsiteX17" fmla="*/ 1670020 w 10037536"/>
              <a:gd name="connsiteY17" fmla="*/ 3127273 h 3127273"/>
              <a:gd name="connsiteX18" fmla="*/ 1670020 w 10037536"/>
              <a:gd name="connsiteY18" fmla="*/ 2584445 h 3127273"/>
              <a:gd name="connsiteX19" fmla="*/ 1407945 w 10037536"/>
              <a:gd name="connsiteY19" fmla="*/ 2584445 h 3127273"/>
              <a:gd name="connsiteX20" fmla="*/ 1407945 w 10037536"/>
              <a:gd name="connsiteY20" fmla="*/ 3127273 h 3127273"/>
              <a:gd name="connsiteX21" fmla="*/ 0 w 10037536"/>
              <a:gd name="connsiteY21" fmla="*/ 3127273 h 3127273"/>
              <a:gd name="connsiteX22" fmla="*/ 0 w 10037536"/>
              <a:gd name="connsiteY22" fmla="*/ 3090012 h 3127273"/>
              <a:gd name="connsiteX23" fmla="*/ 587737 w 10037536"/>
              <a:gd name="connsiteY23" fmla="*/ 3090012 h 3127273"/>
              <a:gd name="connsiteX24" fmla="*/ 587737 w 10037536"/>
              <a:gd name="connsiteY24" fmla="*/ 3079364 h 3127273"/>
              <a:gd name="connsiteX25" fmla="*/ 1085094 w 10037536"/>
              <a:gd name="connsiteY25" fmla="*/ 3079364 h 3127273"/>
              <a:gd name="connsiteX26" fmla="*/ 1085094 w 10037536"/>
              <a:gd name="connsiteY26" fmla="*/ 2532049 h 3127273"/>
              <a:gd name="connsiteX27" fmla="*/ 285935 w 10037536"/>
              <a:gd name="connsiteY27" fmla="*/ 2532049 h 3127273"/>
              <a:gd name="connsiteX28" fmla="*/ 285935 w 10037536"/>
              <a:gd name="connsiteY28" fmla="*/ 2542697 h 3127273"/>
              <a:gd name="connsiteX29" fmla="*/ 0 w 10037536"/>
              <a:gd name="connsiteY29" fmla="*/ 2542697 h 3127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037536" h="3127273">
                <a:moveTo>
                  <a:pt x="0" y="0"/>
                </a:moveTo>
                <a:lnTo>
                  <a:pt x="1376213" y="0"/>
                </a:lnTo>
                <a:lnTo>
                  <a:pt x="1376213" y="635885"/>
                </a:lnTo>
                <a:lnTo>
                  <a:pt x="1627018" y="635885"/>
                </a:lnTo>
                <a:lnTo>
                  <a:pt x="1627018" y="0"/>
                </a:lnTo>
                <a:lnTo>
                  <a:pt x="6949102" y="0"/>
                </a:lnTo>
                <a:lnTo>
                  <a:pt x="6949102" y="631753"/>
                </a:lnTo>
                <a:lnTo>
                  <a:pt x="7211177" y="631753"/>
                </a:lnTo>
                <a:lnTo>
                  <a:pt x="7211177" y="0"/>
                </a:lnTo>
                <a:lnTo>
                  <a:pt x="10037536" y="0"/>
                </a:lnTo>
                <a:lnTo>
                  <a:pt x="10037536" y="2288886"/>
                </a:lnTo>
                <a:lnTo>
                  <a:pt x="9475317" y="2288886"/>
                </a:lnTo>
                <a:lnTo>
                  <a:pt x="9475317" y="3127273"/>
                </a:lnTo>
                <a:lnTo>
                  <a:pt x="7113598" y="3127273"/>
                </a:lnTo>
                <a:lnTo>
                  <a:pt x="7113598" y="2595435"/>
                </a:lnTo>
                <a:lnTo>
                  <a:pt x="6927827" y="2595435"/>
                </a:lnTo>
                <a:lnTo>
                  <a:pt x="6927827" y="3127273"/>
                </a:lnTo>
                <a:lnTo>
                  <a:pt x="1670020" y="3127273"/>
                </a:lnTo>
                <a:lnTo>
                  <a:pt x="1670020" y="2584445"/>
                </a:lnTo>
                <a:lnTo>
                  <a:pt x="1407945" y="2584445"/>
                </a:lnTo>
                <a:lnTo>
                  <a:pt x="1407945" y="3127273"/>
                </a:lnTo>
                <a:lnTo>
                  <a:pt x="0" y="3127273"/>
                </a:lnTo>
                <a:lnTo>
                  <a:pt x="0" y="3090012"/>
                </a:lnTo>
                <a:lnTo>
                  <a:pt x="587737" y="3090012"/>
                </a:lnTo>
                <a:lnTo>
                  <a:pt x="587737" y="3079364"/>
                </a:lnTo>
                <a:lnTo>
                  <a:pt x="1085094" y="3079364"/>
                </a:lnTo>
                <a:lnTo>
                  <a:pt x="1085094" y="2532049"/>
                </a:lnTo>
                <a:lnTo>
                  <a:pt x="285935" y="2532049"/>
                </a:lnTo>
                <a:lnTo>
                  <a:pt x="285935" y="2542697"/>
                </a:lnTo>
                <a:lnTo>
                  <a:pt x="0" y="2542697"/>
                </a:lnTo>
                <a:close/>
              </a:path>
            </a:pathLst>
          </a:cu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36" name="图片 35" descr="表格&#10;&#10;描述已自动生成">
            <a:extLst>
              <a:ext uri="{FF2B5EF4-FFF2-40B4-BE49-F238E27FC236}">
                <a16:creationId xmlns:a16="http://schemas.microsoft.com/office/drawing/2014/main" id="{4903BABC-7A84-C6F5-335F-59701236D44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546582" y="1162185"/>
            <a:ext cx="7973646" cy="4950000"/>
          </a:xfrm>
          <a:prstGeom prst="rect">
            <a:avLst/>
          </a:prstGeom>
        </p:spPr>
      </p:pic>
      <p:pic>
        <p:nvPicPr>
          <p:cNvPr id="2" name="图片 1" descr="文本, 信件&#10;&#10;描述已自动生成">
            <a:extLst>
              <a:ext uri="{FF2B5EF4-FFF2-40B4-BE49-F238E27FC236}">
                <a16:creationId xmlns:a16="http://schemas.microsoft.com/office/drawing/2014/main" id="{43B52FD4-61CF-CDAB-09E8-726ACD9FF649}"/>
              </a:ext>
            </a:extLst>
          </p:cNvPr>
          <p:cNvPicPr>
            <a:picLocks noChangeAspect="1"/>
          </p:cNvPicPr>
          <p:nvPr/>
        </p:nvPicPr>
        <p:blipFill rotWithShape="1">
          <a:blip r:embed="rId13">
            <a:extLst>
              <a:ext uri="{28A0092B-C50C-407E-A947-70E740481C1C}">
                <a14:useLocalDpi xmlns:a14="http://schemas.microsoft.com/office/drawing/2010/main" val="0"/>
              </a:ext>
            </a:extLst>
          </a:blip>
          <a:srcRect t="27253" b="27169"/>
          <a:stretch/>
        </p:blipFill>
        <p:spPr>
          <a:xfrm>
            <a:off x="9264102" y="327301"/>
            <a:ext cx="2274755" cy="648000"/>
          </a:xfrm>
          <a:prstGeom prst="rect">
            <a:avLst/>
          </a:prstGeom>
        </p:spPr>
      </p:pic>
      <p:pic>
        <p:nvPicPr>
          <p:cNvPr id="5" name="视频 4">
            <a:hlinkClick r:id="" action="ppaction://media"/>
            <a:extLst>
              <a:ext uri="{FF2B5EF4-FFF2-40B4-BE49-F238E27FC236}">
                <a16:creationId xmlns:a16="http://schemas.microsoft.com/office/drawing/2014/main" id="{3A85386C-5FBB-15F3-3E29-534C9D95B51E}"/>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14"/>
          <a:stretch>
            <a:fillRect/>
          </a:stretch>
        </p:blipFill>
        <p:spPr>
          <a:xfrm>
            <a:off x="12559255" y="4211028"/>
            <a:ext cx="2285999" cy="1714500"/>
          </a:xfrm>
          <a:prstGeom prst="rect">
            <a:avLst/>
          </a:prstGeom>
        </p:spPr>
      </p:pic>
    </p:spTree>
    <p:custDataLst>
      <p:tags r:id="rId1"/>
    </p:custDataLst>
    <p:extLst>
      <p:ext uri="{BB962C8B-B14F-4D97-AF65-F5344CB8AC3E}">
        <p14:creationId xmlns:p14="http://schemas.microsoft.com/office/powerpoint/2010/main" val="1561757725"/>
      </p:ext>
    </p:extLst>
  </p:cSld>
  <p:clrMapOvr>
    <a:masterClrMapping/>
  </p:clrMapOvr>
  <mc:AlternateContent xmlns:mc="http://schemas.openxmlformats.org/markup-compatibility/2006" xmlns:p14="http://schemas.microsoft.com/office/powerpoint/2010/main">
    <mc:Choice Requires="p14">
      <p:transition spd="slow" p14:dur="2000" advTm="25760"/>
    </mc:Choice>
    <mc:Fallback xmlns="">
      <p:transition spd="slow" advTm="257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10"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animEffect transition="in" filter="fade">
                                      <p:cBhvr>
                                        <p:cTn id="9" dur="500"/>
                                        <p:tgtEl>
                                          <p:spTgt spid="35"/>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5"/>
                </p:tgtEl>
              </p:cMediaNode>
            </p:video>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5"/>
                                        </p:tgtEl>
                                      </p:cBhvr>
                                    </p:cmd>
                                  </p:childTnLst>
                                </p:cTn>
                              </p:par>
                            </p:childTnLst>
                          </p:cTn>
                        </p:par>
                      </p:childTnLst>
                    </p:cTn>
                  </p:par>
                </p:childTnLst>
              </p:cTn>
              <p:nextCondLst>
                <p:cond evt="onClick" delay="0">
                  <p:tgtEl>
                    <p:spTgt spid="5"/>
                  </p:tgtEl>
                </p:cond>
              </p:nextCondLst>
            </p:seq>
          </p:childTnLst>
        </p:cTn>
      </p:par>
    </p:tnLst>
    <p:bldLst>
      <p:bldP spid="3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2" name="直接箭头连接符 311">
            <a:extLst>
              <a:ext uri="{FF2B5EF4-FFF2-40B4-BE49-F238E27FC236}">
                <a16:creationId xmlns:a16="http://schemas.microsoft.com/office/drawing/2014/main" id="{2A5F075E-3E54-743B-9E60-5D999A3A5693}"/>
              </a:ext>
            </a:extLst>
          </p:cNvPr>
          <p:cNvCxnSpPr>
            <a:cxnSpLocks/>
            <a:stCxn id="159" idx="1"/>
            <a:endCxn id="180" idx="3"/>
          </p:cNvCxnSpPr>
          <p:nvPr/>
        </p:nvCxnSpPr>
        <p:spPr>
          <a:xfrm flipH="1">
            <a:off x="540774" y="4782119"/>
            <a:ext cx="8632993"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1" name="直接箭头连接符 310">
            <a:extLst>
              <a:ext uri="{FF2B5EF4-FFF2-40B4-BE49-F238E27FC236}">
                <a16:creationId xmlns:a16="http://schemas.microsoft.com/office/drawing/2014/main" id="{5CF65F77-8BD2-6606-896E-F94BDF9CEEC7}"/>
              </a:ext>
            </a:extLst>
          </p:cNvPr>
          <p:cNvCxnSpPr>
            <a:cxnSpLocks/>
            <a:stCxn id="158" idx="3"/>
            <a:endCxn id="171" idx="1"/>
          </p:cNvCxnSpPr>
          <p:nvPr/>
        </p:nvCxnSpPr>
        <p:spPr>
          <a:xfrm>
            <a:off x="639652" y="2293139"/>
            <a:ext cx="8534115" cy="34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1" name="直接箭头连接符 260">
            <a:extLst>
              <a:ext uri="{FF2B5EF4-FFF2-40B4-BE49-F238E27FC236}">
                <a16:creationId xmlns:a16="http://schemas.microsoft.com/office/drawing/2014/main" id="{B70694D9-2EF9-FAF4-0BF9-F367368CD690}"/>
              </a:ext>
            </a:extLst>
          </p:cNvPr>
          <p:cNvCxnSpPr>
            <a:cxnSpLocks/>
            <a:stCxn id="199" idx="2"/>
            <a:endCxn id="180" idx="3"/>
          </p:cNvCxnSpPr>
          <p:nvPr/>
        </p:nvCxnSpPr>
        <p:spPr>
          <a:xfrm flipH="1">
            <a:off x="540774" y="4782118"/>
            <a:ext cx="1571960" cy="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7" name="连接符: 肘形 306">
            <a:extLst>
              <a:ext uri="{FF2B5EF4-FFF2-40B4-BE49-F238E27FC236}">
                <a16:creationId xmlns:a16="http://schemas.microsoft.com/office/drawing/2014/main" id="{6BD00E6C-46FD-BC27-1B25-96ECDA1B6698}"/>
              </a:ext>
            </a:extLst>
          </p:cNvPr>
          <p:cNvCxnSpPr>
            <a:cxnSpLocks/>
            <a:stCxn id="158" idx="3"/>
            <a:endCxn id="216" idx="2"/>
          </p:cNvCxnSpPr>
          <p:nvPr/>
        </p:nvCxnSpPr>
        <p:spPr>
          <a:xfrm flipV="1">
            <a:off x="639652" y="1792185"/>
            <a:ext cx="1239975" cy="500954"/>
          </a:xfrm>
          <a:prstGeom prst="bentConnector2">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3EC8F998-52CC-6F1E-88AC-091AFD2DD90E}"/>
              </a:ext>
            </a:extLst>
          </p:cNvPr>
          <p:cNvCxnSpPr>
            <a:cxnSpLocks noGrp="1" noRot="1" noMove="1" noResize="1" noEditPoints="1" noAdjustHandles="1" noChangeArrowheads="1" noChangeShapeType="1"/>
          </p:cNvCxnSpPr>
          <p:nvPr/>
        </p:nvCxnSpPr>
        <p:spPr>
          <a:xfrm>
            <a:off x="653143" y="1035699"/>
            <a:ext cx="10888824" cy="0"/>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BC080EB6-5B21-4706-77E6-8B94164682F9}"/>
              </a:ext>
            </a:extLst>
          </p:cNvPr>
          <p:cNvCxnSpPr>
            <a:cxnSpLocks noGrp="1" noRot="1" noMove="1" noResize="1" noEditPoints="1" noAdjustHandles="1" noChangeArrowheads="1" noChangeShapeType="1"/>
          </p:cNvCxnSpPr>
          <p:nvPr/>
        </p:nvCxnSpPr>
        <p:spPr>
          <a:xfrm>
            <a:off x="653143" y="6245291"/>
            <a:ext cx="10888824" cy="0"/>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 name="Rectangle 47">
            <a:extLst>
              <a:ext uri="{FF2B5EF4-FFF2-40B4-BE49-F238E27FC236}">
                <a16:creationId xmlns:a16="http://schemas.microsoft.com/office/drawing/2014/main" id="{FFA014CF-D074-CD47-CE3B-188E62E54BA8}"/>
              </a:ext>
            </a:extLst>
          </p:cNvPr>
          <p:cNvSpPr>
            <a:spLocks noGrp="1" noRot="1" noMove="1" noResize="1" noEditPoints="1" noAdjustHandles="1" noChangeArrowheads="1" noChangeShapeType="1"/>
          </p:cNvSpPr>
          <p:nvPr/>
        </p:nvSpPr>
        <p:spPr>
          <a:xfrm>
            <a:off x="650031" y="457360"/>
            <a:ext cx="446400" cy="492443"/>
          </a:xfrm>
          <a:prstGeom prst="rect">
            <a:avLst/>
          </a:prstGeom>
        </p:spPr>
        <p:txBody>
          <a:bodyPr wrap="square" lIns="0" tIns="0" rIns="0" bIns="0">
            <a:spAutoFit/>
          </a:bodyPr>
          <a:lstStyle/>
          <a:p>
            <a:pPr algn="dist"/>
            <a:r>
              <a:rPr lang="en-US" altLang="zh-CN" sz="3200" dirty="0">
                <a:solidFill>
                  <a:srgbClr val="203765"/>
                </a:solidFill>
                <a:latin typeface="Impact" panose="020B0806030902050204" pitchFamily="34" charset="0"/>
                <a:ea typeface="微软雅黑" panose="020B0503020204020204" pitchFamily="34" charset="-122"/>
                <a:cs typeface="Arial" panose="020B0604020202020204" pitchFamily="34" charset="0"/>
              </a:rPr>
              <a:t>02</a:t>
            </a:r>
          </a:p>
        </p:txBody>
      </p:sp>
      <p:sp>
        <p:nvSpPr>
          <p:cNvPr id="6" name="Rectangle 47">
            <a:extLst>
              <a:ext uri="{FF2B5EF4-FFF2-40B4-BE49-F238E27FC236}">
                <a16:creationId xmlns:a16="http://schemas.microsoft.com/office/drawing/2014/main" id="{ED942FA3-8FBA-0C38-85A7-080BE72FA3A7}"/>
              </a:ext>
            </a:extLst>
          </p:cNvPr>
          <p:cNvSpPr>
            <a:spLocks noGrp="1" noRot="1" noMove="1" noResize="1" noEditPoints="1" noAdjustHandles="1" noChangeArrowheads="1" noChangeShapeType="1"/>
          </p:cNvSpPr>
          <p:nvPr/>
        </p:nvSpPr>
        <p:spPr>
          <a:xfrm>
            <a:off x="1321548" y="457360"/>
            <a:ext cx="3600000" cy="492443"/>
          </a:xfrm>
          <a:prstGeom prst="rect">
            <a:avLst/>
          </a:prstGeom>
        </p:spPr>
        <p:txBody>
          <a:bodyPr wrap="square" lIns="0" tIns="0" rIns="0" bIns="0">
            <a:spAutoFit/>
          </a:bodyPr>
          <a:lstStyle/>
          <a:p>
            <a:r>
              <a:rPr lang="en-US" altLang="zh-CN" sz="3200" b="1" dirty="0">
                <a:solidFill>
                  <a:srgbClr val="0F3568"/>
                </a:solidFill>
                <a:latin typeface="Times New Roman" panose="02020603050405020304" pitchFamily="18" charset="0"/>
                <a:ea typeface="微软雅黑" panose="020B0503020204020204" pitchFamily="34" charset="-122"/>
                <a:cs typeface="Times New Roman" panose="02020603050405020304" pitchFamily="18" charset="0"/>
              </a:rPr>
              <a:t>Proposed Method</a:t>
            </a:r>
            <a:endParaRPr lang="zh-CN" altLang="en-US" sz="3200" b="1" dirty="0">
              <a:solidFill>
                <a:srgbClr val="0F3568"/>
              </a:solidFill>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156" name="直接箭头连接符 155">
            <a:extLst>
              <a:ext uri="{FF2B5EF4-FFF2-40B4-BE49-F238E27FC236}">
                <a16:creationId xmlns:a16="http://schemas.microsoft.com/office/drawing/2014/main" id="{22AE097F-B440-5F72-B932-6CB54389F9E1}"/>
              </a:ext>
            </a:extLst>
          </p:cNvPr>
          <p:cNvCxnSpPr>
            <a:cxnSpLocks/>
          </p:cNvCxnSpPr>
          <p:nvPr/>
        </p:nvCxnSpPr>
        <p:spPr>
          <a:xfrm>
            <a:off x="1913563" y="2296589"/>
            <a:ext cx="334691"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57" name="矩形 156">
            <a:extLst>
              <a:ext uri="{FF2B5EF4-FFF2-40B4-BE49-F238E27FC236}">
                <a16:creationId xmlns:a16="http://schemas.microsoft.com/office/drawing/2014/main" id="{597DD974-B660-B7FC-B040-A5EA954DE6AC}"/>
              </a:ext>
            </a:extLst>
          </p:cNvPr>
          <p:cNvSpPr/>
          <p:nvPr/>
        </p:nvSpPr>
        <p:spPr>
          <a:xfrm>
            <a:off x="9055935" y="2721995"/>
            <a:ext cx="432000" cy="216000"/>
          </a:xfrm>
          <a:prstGeom prst="rect">
            <a:avLst/>
          </a:prstGeom>
          <a:solidFill>
            <a:schemeClr val="bg2"/>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chemeClr val="tx1"/>
                </a:solidFill>
                <a:latin typeface="Times New Roman" panose="02020603050405020304" pitchFamily="18" charset="0"/>
                <a:cs typeface="Times New Roman" panose="02020603050405020304" pitchFamily="18" charset="0"/>
              </a:rPr>
              <a:t>Q</a:t>
            </a:r>
            <a:endParaRPr lang="zh-CN" altLang="en-US" sz="1200" dirty="0">
              <a:solidFill>
                <a:schemeClr val="tx1"/>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58" name="文本框 157">
                <a:extLst>
                  <a:ext uri="{FF2B5EF4-FFF2-40B4-BE49-F238E27FC236}">
                    <a16:creationId xmlns:a16="http://schemas.microsoft.com/office/drawing/2014/main" id="{FE69277E-01A7-9AFE-F5F8-83AD4A1227DE}"/>
                  </a:ext>
                </a:extLst>
              </p:cNvPr>
              <p:cNvSpPr txBox="1"/>
              <p:nvPr/>
            </p:nvSpPr>
            <p:spPr>
              <a:xfrm>
                <a:off x="446715" y="2154639"/>
                <a:ext cx="19293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i="1">
                          <a:latin typeface="Cambria Math" panose="02040503050406030204" pitchFamily="18" charset="0"/>
                        </a:rPr>
                        <m:t>𝑥</m:t>
                      </m:r>
                    </m:oMath>
                  </m:oMathPara>
                </a14:m>
                <a:endParaRPr lang="zh-CN" altLang="en-US" dirty="0"/>
              </a:p>
            </p:txBody>
          </p:sp>
        </mc:Choice>
        <mc:Fallback xmlns="">
          <p:sp>
            <p:nvSpPr>
              <p:cNvPr id="158" name="文本框 157">
                <a:extLst>
                  <a:ext uri="{FF2B5EF4-FFF2-40B4-BE49-F238E27FC236}">
                    <a16:creationId xmlns:a16="http://schemas.microsoft.com/office/drawing/2014/main" id="{FE69277E-01A7-9AFE-F5F8-83AD4A1227DE}"/>
                  </a:ext>
                </a:extLst>
              </p:cNvPr>
              <p:cNvSpPr txBox="1">
                <a:spLocks noRot="1" noChangeAspect="1" noMove="1" noResize="1" noEditPoints="1" noAdjustHandles="1" noChangeArrowheads="1" noChangeShapeType="1" noTextEdit="1"/>
              </p:cNvSpPr>
              <p:nvPr/>
            </p:nvSpPr>
            <p:spPr>
              <a:xfrm>
                <a:off x="446715" y="2154639"/>
                <a:ext cx="192937" cy="276999"/>
              </a:xfrm>
              <a:prstGeom prst="rect">
                <a:avLst/>
              </a:prstGeom>
              <a:blipFill>
                <a:blip r:embed="rId6"/>
                <a:stretch>
                  <a:fillRect l="-15625" r="-937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59" name="文本框 158">
                <a:extLst>
                  <a:ext uri="{FF2B5EF4-FFF2-40B4-BE49-F238E27FC236}">
                    <a16:creationId xmlns:a16="http://schemas.microsoft.com/office/drawing/2014/main" id="{F4C62FA7-E054-7C21-F20E-67EB29860671}"/>
                  </a:ext>
                </a:extLst>
              </p:cNvPr>
              <p:cNvSpPr txBox="1"/>
              <p:nvPr/>
            </p:nvSpPr>
            <p:spPr>
              <a:xfrm>
                <a:off x="9173767" y="4643619"/>
                <a:ext cx="19633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zh-CN" altLang="en-US" i="1">
                              <a:latin typeface="Cambria Math" panose="02040503050406030204" pitchFamily="18" charset="0"/>
                            </a:rPr>
                          </m:ctrlPr>
                        </m:accPr>
                        <m:e>
                          <m:r>
                            <a:rPr lang="en-US" altLang="zh-CN" i="1">
                              <a:latin typeface="Cambria Math" panose="02040503050406030204" pitchFamily="18" charset="0"/>
                            </a:rPr>
                            <m:t>𝑦</m:t>
                          </m:r>
                        </m:e>
                      </m:acc>
                    </m:oMath>
                  </m:oMathPara>
                </a14:m>
                <a:endParaRPr lang="zh-CN" altLang="en-US" dirty="0"/>
              </a:p>
            </p:txBody>
          </p:sp>
        </mc:Choice>
        <mc:Fallback xmlns="">
          <p:sp>
            <p:nvSpPr>
              <p:cNvPr id="159" name="文本框 158">
                <a:extLst>
                  <a:ext uri="{FF2B5EF4-FFF2-40B4-BE49-F238E27FC236}">
                    <a16:creationId xmlns:a16="http://schemas.microsoft.com/office/drawing/2014/main" id="{F4C62FA7-E054-7C21-F20E-67EB29860671}"/>
                  </a:ext>
                </a:extLst>
              </p:cNvPr>
              <p:cNvSpPr txBox="1">
                <a:spLocks noRot="1" noChangeAspect="1" noMove="1" noResize="1" noEditPoints="1" noAdjustHandles="1" noChangeArrowheads="1" noChangeShapeType="1" noTextEdit="1"/>
              </p:cNvSpPr>
              <p:nvPr/>
            </p:nvSpPr>
            <p:spPr>
              <a:xfrm>
                <a:off x="9173767" y="4643619"/>
                <a:ext cx="196336" cy="276999"/>
              </a:xfrm>
              <a:prstGeom prst="rect">
                <a:avLst/>
              </a:prstGeom>
              <a:blipFill>
                <a:blip r:embed="rId7"/>
                <a:stretch>
                  <a:fillRect l="-28125" t="-26667" r="-78125" b="-26667"/>
                </a:stretch>
              </a:blipFill>
            </p:spPr>
            <p:txBody>
              <a:bodyPr/>
              <a:lstStyle/>
              <a:p>
                <a:r>
                  <a:rPr lang="zh-CN" altLang="en-US">
                    <a:noFill/>
                  </a:rPr>
                  <a:t> </a:t>
                </a:r>
              </a:p>
            </p:txBody>
          </p:sp>
        </mc:Fallback>
      </mc:AlternateContent>
      <p:cxnSp>
        <p:nvCxnSpPr>
          <p:cNvPr id="160" name="直接箭头连接符 159">
            <a:extLst>
              <a:ext uri="{FF2B5EF4-FFF2-40B4-BE49-F238E27FC236}">
                <a16:creationId xmlns:a16="http://schemas.microsoft.com/office/drawing/2014/main" id="{C6F2526F-0643-C634-0A48-3E05C085641B}"/>
              </a:ext>
            </a:extLst>
          </p:cNvPr>
          <p:cNvCxnSpPr>
            <a:cxnSpLocks/>
            <a:stCxn id="176" idx="6"/>
            <a:endCxn id="170" idx="2"/>
          </p:cNvCxnSpPr>
          <p:nvPr/>
        </p:nvCxnSpPr>
        <p:spPr>
          <a:xfrm>
            <a:off x="6706361" y="2296589"/>
            <a:ext cx="1771592"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1" name="直接箭头连接符 160">
            <a:extLst>
              <a:ext uri="{FF2B5EF4-FFF2-40B4-BE49-F238E27FC236}">
                <a16:creationId xmlns:a16="http://schemas.microsoft.com/office/drawing/2014/main" id="{C0B1F4B6-FF66-FF1B-7527-F24522A9A0F8}"/>
              </a:ext>
            </a:extLst>
          </p:cNvPr>
          <p:cNvCxnSpPr>
            <a:cxnSpLocks/>
            <a:stCxn id="157" idx="2"/>
            <a:endCxn id="225" idx="0"/>
          </p:cNvCxnSpPr>
          <p:nvPr/>
        </p:nvCxnSpPr>
        <p:spPr>
          <a:xfrm>
            <a:off x="9271935" y="2937995"/>
            <a:ext cx="0" cy="286906"/>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2" name="直接箭头连接符 161">
            <a:extLst>
              <a:ext uri="{FF2B5EF4-FFF2-40B4-BE49-F238E27FC236}">
                <a16:creationId xmlns:a16="http://schemas.microsoft.com/office/drawing/2014/main" id="{27767A62-B5C7-E3FB-2254-A04BF7BB323F}"/>
              </a:ext>
            </a:extLst>
          </p:cNvPr>
          <p:cNvCxnSpPr>
            <a:cxnSpLocks/>
            <a:stCxn id="170" idx="6"/>
            <a:endCxn id="171" idx="1"/>
          </p:cNvCxnSpPr>
          <p:nvPr/>
        </p:nvCxnSpPr>
        <p:spPr>
          <a:xfrm>
            <a:off x="8657953" y="2296589"/>
            <a:ext cx="515814" cy="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3" name="直接箭头连接符 162">
            <a:extLst>
              <a:ext uri="{FF2B5EF4-FFF2-40B4-BE49-F238E27FC236}">
                <a16:creationId xmlns:a16="http://schemas.microsoft.com/office/drawing/2014/main" id="{B1B9C6AC-8545-CFD9-AEC2-CC4D82B7ED2C}"/>
              </a:ext>
            </a:extLst>
          </p:cNvPr>
          <p:cNvCxnSpPr>
            <a:cxnSpLocks/>
            <a:stCxn id="175" idx="6"/>
            <a:endCxn id="176" idx="2"/>
          </p:cNvCxnSpPr>
          <p:nvPr/>
        </p:nvCxnSpPr>
        <p:spPr>
          <a:xfrm>
            <a:off x="4904408" y="2296589"/>
            <a:ext cx="1621953"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4" name="直接箭头连接符 163">
            <a:extLst>
              <a:ext uri="{FF2B5EF4-FFF2-40B4-BE49-F238E27FC236}">
                <a16:creationId xmlns:a16="http://schemas.microsoft.com/office/drawing/2014/main" id="{3C774B0C-6B83-40D1-D90B-2591723100C9}"/>
              </a:ext>
            </a:extLst>
          </p:cNvPr>
          <p:cNvCxnSpPr>
            <a:cxnSpLocks/>
            <a:stCxn id="190" idx="2"/>
            <a:endCxn id="193" idx="6"/>
          </p:cNvCxnSpPr>
          <p:nvPr/>
        </p:nvCxnSpPr>
        <p:spPr>
          <a:xfrm flipH="1">
            <a:off x="5899511" y="4782118"/>
            <a:ext cx="1772011"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5" name="直接箭头连接符 164">
            <a:extLst>
              <a:ext uri="{FF2B5EF4-FFF2-40B4-BE49-F238E27FC236}">
                <a16:creationId xmlns:a16="http://schemas.microsoft.com/office/drawing/2014/main" id="{606368FE-8C4A-3404-551E-39F3BCC019B8}"/>
              </a:ext>
            </a:extLst>
          </p:cNvPr>
          <p:cNvCxnSpPr>
            <a:cxnSpLocks/>
            <a:stCxn id="159" idx="1"/>
            <a:endCxn id="190" idx="6"/>
          </p:cNvCxnSpPr>
          <p:nvPr/>
        </p:nvCxnSpPr>
        <p:spPr>
          <a:xfrm flipH="1" flipV="1">
            <a:off x="7851522" y="4782118"/>
            <a:ext cx="1322245" cy="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6" name="文本框 165">
                <a:extLst>
                  <a:ext uri="{FF2B5EF4-FFF2-40B4-BE49-F238E27FC236}">
                    <a16:creationId xmlns:a16="http://schemas.microsoft.com/office/drawing/2014/main" id="{7F40915D-DDC0-8C23-C203-212A16154A4E}"/>
                  </a:ext>
                </a:extLst>
              </p:cNvPr>
              <p:cNvSpPr txBox="1"/>
              <p:nvPr/>
            </p:nvSpPr>
            <p:spPr>
              <a:xfrm>
                <a:off x="347837" y="3344227"/>
                <a:ext cx="473528" cy="4001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l-GR" altLang="zh-CN" sz="1400" i="1">
                          <a:latin typeface="Cambria Math" panose="02040503050406030204" pitchFamily="18" charset="0"/>
                          <a:ea typeface="Cambria Math" panose="02040503050406030204" pitchFamily="18" charset="0"/>
                        </a:rPr>
                        <m:t>Λ</m:t>
                      </m:r>
                      <m:r>
                        <a:rPr lang="en-US" altLang="zh-CN" sz="1400" i="1">
                          <a:latin typeface="Cambria Math" panose="02040503050406030204" pitchFamily="18" charset="0"/>
                          <a:ea typeface="Cambria Math" panose="02040503050406030204" pitchFamily="18" charset="0"/>
                        </a:rPr>
                        <m:t>=</m:t>
                      </m:r>
                    </m:oMath>
                  </m:oMathPara>
                </a14:m>
                <a:endParaRPr lang="en-US" altLang="zh-CN" sz="1400" i="1" dirty="0">
                  <a:latin typeface="Cambria Math" panose="02040503050406030204" pitchFamily="18" charset="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altLang="zh-CN" sz="1200" i="1">
                          <a:latin typeface="Cambria Math" panose="02040503050406030204" pitchFamily="18" charset="0"/>
                          <a:ea typeface="Cambria Math" panose="02040503050406030204" pitchFamily="18" charset="0"/>
                        </a:rPr>
                        <m:t>{</m:t>
                      </m:r>
                      <m:sSub>
                        <m:sSubPr>
                          <m:ctrlPr>
                            <a:rPr lang="en-US" altLang="zh-CN" sz="1200" i="1">
                              <a:latin typeface="Cambria Math" panose="02040503050406030204" pitchFamily="18" charset="0"/>
                              <a:ea typeface="Cambria Math" panose="02040503050406030204" pitchFamily="18" charset="0"/>
                            </a:rPr>
                          </m:ctrlPr>
                        </m:sSubPr>
                        <m:e>
                          <m:r>
                            <a:rPr lang="zh-CN" altLang="en-US" sz="1200" i="1">
                              <a:latin typeface="Cambria Math" panose="02040503050406030204" pitchFamily="18" charset="0"/>
                              <a:ea typeface="Cambria Math" panose="02040503050406030204" pitchFamily="18" charset="0"/>
                            </a:rPr>
                            <m:t>𝜆</m:t>
                          </m:r>
                        </m:e>
                        <m:sub>
                          <m:r>
                            <a:rPr lang="en-US" altLang="zh-CN" sz="1200" i="1">
                              <a:latin typeface="Cambria Math" panose="02040503050406030204" pitchFamily="18" charset="0"/>
                              <a:ea typeface="Cambria Math" panose="02040503050406030204" pitchFamily="18" charset="0"/>
                            </a:rPr>
                            <m:t>𝑖</m:t>
                          </m:r>
                        </m:sub>
                      </m:sSub>
                      <m:r>
                        <a:rPr lang="en-US" altLang="zh-CN" sz="1200" i="1">
                          <a:latin typeface="Cambria Math" panose="02040503050406030204" pitchFamily="18" charset="0"/>
                          <a:ea typeface="Cambria Math" panose="02040503050406030204" pitchFamily="18" charset="0"/>
                        </a:rPr>
                        <m:t>⋯}</m:t>
                      </m:r>
                    </m:oMath>
                  </m:oMathPara>
                </a14:m>
                <a:endParaRPr lang="zh-CN" altLang="en-US" sz="1200" dirty="0"/>
              </a:p>
            </p:txBody>
          </p:sp>
        </mc:Choice>
        <mc:Fallback xmlns="">
          <p:sp>
            <p:nvSpPr>
              <p:cNvPr id="166" name="文本框 165">
                <a:extLst>
                  <a:ext uri="{FF2B5EF4-FFF2-40B4-BE49-F238E27FC236}">
                    <a16:creationId xmlns:a16="http://schemas.microsoft.com/office/drawing/2014/main" id="{7F40915D-DDC0-8C23-C203-212A16154A4E}"/>
                  </a:ext>
                </a:extLst>
              </p:cNvPr>
              <p:cNvSpPr txBox="1">
                <a:spLocks noRot="1" noChangeAspect="1" noMove="1" noResize="1" noEditPoints="1" noAdjustHandles="1" noChangeArrowheads="1" noChangeShapeType="1" noTextEdit="1"/>
              </p:cNvSpPr>
              <p:nvPr/>
            </p:nvSpPr>
            <p:spPr>
              <a:xfrm>
                <a:off x="347837" y="3344227"/>
                <a:ext cx="473528" cy="400110"/>
              </a:xfrm>
              <a:prstGeom prst="rect">
                <a:avLst/>
              </a:prstGeom>
              <a:blipFill>
                <a:blip r:embed="rId8"/>
                <a:stretch>
                  <a:fillRect l="-10256" r="-11538" b="-16923"/>
                </a:stretch>
              </a:blipFill>
            </p:spPr>
            <p:txBody>
              <a:bodyPr/>
              <a:lstStyle/>
              <a:p>
                <a:r>
                  <a:rPr lang="zh-CN" altLang="en-US">
                    <a:noFill/>
                  </a:rPr>
                  <a:t> </a:t>
                </a:r>
              </a:p>
            </p:txBody>
          </p:sp>
        </mc:Fallback>
      </mc:AlternateContent>
      <p:sp>
        <p:nvSpPr>
          <p:cNvPr id="167" name="矩形 166">
            <a:extLst>
              <a:ext uri="{FF2B5EF4-FFF2-40B4-BE49-F238E27FC236}">
                <a16:creationId xmlns:a16="http://schemas.microsoft.com/office/drawing/2014/main" id="{302EF5F0-2E75-2E40-9E4F-A58C4A9BB052}"/>
              </a:ext>
            </a:extLst>
          </p:cNvPr>
          <p:cNvSpPr/>
          <p:nvPr/>
        </p:nvSpPr>
        <p:spPr>
          <a:xfrm>
            <a:off x="2796455" y="2930892"/>
            <a:ext cx="432000" cy="216000"/>
          </a:xfrm>
          <a:prstGeom prst="rect">
            <a:avLst/>
          </a:prstGeom>
          <a:solidFill>
            <a:srgbClr val="B2C4D2"/>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1200" dirty="0">
                <a:solidFill>
                  <a:schemeClr val="tx1"/>
                </a:solidFill>
                <a:latin typeface="Times New Roman" panose="02020603050405020304" pitchFamily="18" charset="0"/>
                <a:cs typeface="Times New Roman" panose="02020603050405020304" pitchFamily="18" charset="0"/>
              </a:rPr>
              <a:t>SSN</a:t>
            </a:r>
            <a:endParaRPr lang="zh-CN" altLang="en-US" sz="1200" dirty="0">
              <a:solidFill>
                <a:schemeClr val="tx1"/>
              </a:solidFill>
              <a:latin typeface="Times New Roman" panose="02020603050405020304" pitchFamily="18" charset="0"/>
              <a:cs typeface="Times New Roman" panose="02020603050405020304" pitchFamily="18" charset="0"/>
            </a:endParaRPr>
          </a:p>
        </p:txBody>
      </p:sp>
      <p:cxnSp>
        <p:nvCxnSpPr>
          <p:cNvPr id="168" name="直接箭头连接符 167">
            <a:extLst>
              <a:ext uri="{FF2B5EF4-FFF2-40B4-BE49-F238E27FC236}">
                <a16:creationId xmlns:a16="http://schemas.microsoft.com/office/drawing/2014/main" id="{AA2E3D33-AEBA-FC6C-74E5-CBECC371B77F}"/>
              </a:ext>
            </a:extLst>
          </p:cNvPr>
          <p:cNvCxnSpPr>
            <a:cxnSpLocks/>
            <a:stCxn id="167" idx="0"/>
            <a:endCxn id="172" idx="4"/>
          </p:cNvCxnSpPr>
          <p:nvPr/>
        </p:nvCxnSpPr>
        <p:spPr>
          <a:xfrm flipV="1">
            <a:off x="3012455" y="2386589"/>
            <a:ext cx="0" cy="544303"/>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9" name="直接箭头连接符 168">
            <a:extLst>
              <a:ext uri="{FF2B5EF4-FFF2-40B4-BE49-F238E27FC236}">
                <a16:creationId xmlns:a16="http://schemas.microsoft.com/office/drawing/2014/main" id="{34E40999-346A-FB2E-6F94-1ED5E0B2EE4F}"/>
              </a:ext>
            </a:extLst>
          </p:cNvPr>
          <p:cNvCxnSpPr>
            <a:cxnSpLocks/>
            <a:stCxn id="158" idx="3"/>
            <a:endCxn id="172" idx="2"/>
          </p:cNvCxnSpPr>
          <p:nvPr/>
        </p:nvCxnSpPr>
        <p:spPr>
          <a:xfrm>
            <a:off x="639652" y="2293139"/>
            <a:ext cx="2282803" cy="345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0" name="流程图: 汇总连接 169">
            <a:extLst>
              <a:ext uri="{FF2B5EF4-FFF2-40B4-BE49-F238E27FC236}">
                <a16:creationId xmlns:a16="http://schemas.microsoft.com/office/drawing/2014/main" id="{2FE4ACA6-523D-A26D-5315-F0ABF5B347A3}"/>
              </a:ext>
            </a:extLst>
          </p:cNvPr>
          <p:cNvSpPr/>
          <p:nvPr/>
        </p:nvSpPr>
        <p:spPr>
          <a:xfrm>
            <a:off x="8477953" y="2206589"/>
            <a:ext cx="180000" cy="180000"/>
          </a:xfrm>
          <a:prstGeom prst="flowChartSummingJunction">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mc:AlternateContent xmlns:mc="http://schemas.openxmlformats.org/markup-compatibility/2006" xmlns:a14="http://schemas.microsoft.com/office/drawing/2010/main">
        <mc:Choice Requires="a14">
          <p:sp>
            <p:nvSpPr>
              <p:cNvPr id="171" name="文本框 170">
                <a:extLst>
                  <a:ext uri="{FF2B5EF4-FFF2-40B4-BE49-F238E27FC236}">
                    <a16:creationId xmlns:a16="http://schemas.microsoft.com/office/drawing/2014/main" id="{7C93FD01-8A2B-9011-448F-FCED119DAD0E}"/>
                  </a:ext>
                </a:extLst>
              </p:cNvPr>
              <p:cNvSpPr txBox="1"/>
              <p:nvPr/>
            </p:nvSpPr>
            <p:spPr>
              <a:xfrm>
                <a:off x="9173767" y="2158090"/>
                <a:ext cx="19633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i="1">
                          <a:latin typeface="Cambria Math" panose="02040503050406030204" pitchFamily="18" charset="0"/>
                        </a:rPr>
                        <m:t>𝑦</m:t>
                      </m:r>
                    </m:oMath>
                  </m:oMathPara>
                </a14:m>
                <a:endParaRPr lang="zh-CN" altLang="en-US" dirty="0"/>
              </a:p>
            </p:txBody>
          </p:sp>
        </mc:Choice>
        <mc:Fallback xmlns="">
          <p:sp>
            <p:nvSpPr>
              <p:cNvPr id="171" name="文本框 170">
                <a:extLst>
                  <a:ext uri="{FF2B5EF4-FFF2-40B4-BE49-F238E27FC236}">
                    <a16:creationId xmlns:a16="http://schemas.microsoft.com/office/drawing/2014/main" id="{7C93FD01-8A2B-9011-448F-FCED119DAD0E}"/>
                  </a:ext>
                </a:extLst>
              </p:cNvPr>
              <p:cNvSpPr txBox="1">
                <a:spLocks noRot="1" noChangeAspect="1" noMove="1" noResize="1" noEditPoints="1" noAdjustHandles="1" noChangeArrowheads="1" noChangeShapeType="1" noTextEdit="1"/>
              </p:cNvSpPr>
              <p:nvPr/>
            </p:nvSpPr>
            <p:spPr>
              <a:xfrm>
                <a:off x="9173767" y="2158090"/>
                <a:ext cx="196336" cy="276999"/>
              </a:xfrm>
              <a:prstGeom prst="rect">
                <a:avLst/>
              </a:prstGeom>
              <a:blipFill>
                <a:blip r:embed="rId9"/>
                <a:stretch>
                  <a:fillRect l="-28125" r="-25000" b="-26667"/>
                </a:stretch>
              </a:blipFill>
            </p:spPr>
            <p:txBody>
              <a:bodyPr/>
              <a:lstStyle/>
              <a:p>
                <a:r>
                  <a:rPr lang="zh-CN" altLang="en-US">
                    <a:noFill/>
                  </a:rPr>
                  <a:t> </a:t>
                </a:r>
              </a:p>
            </p:txBody>
          </p:sp>
        </mc:Fallback>
      </mc:AlternateContent>
      <p:sp>
        <p:nvSpPr>
          <p:cNvPr id="172" name="流程图: 汇总连接 171">
            <a:extLst>
              <a:ext uri="{FF2B5EF4-FFF2-40B4-BE49-F238E27FC236}">
                <a16:creationId xmlns:a16="http://schemas.microsoft.com/office/drawing/2014/main" id="{14654387-B0A6-580B-BDC7-0ED186135968}"/>
              </a:ext>
            </a:extLst>
          </p:cNvPr>
          <p:cNvSpPr/>
          <p:nvPr/>
        </p:nvSpPr>
        <p:spPr>
          <a:xfrm>
            <a:off x="2922455" y="2206589"/>
            <a:ext cx="180000" cy="180000"/>
          </a:xfrm>
          <a:prstGeom prst="flowChartSummingJunction">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173" name="直接箭头连接符 172">
            <a:extLst>
              <a:ext uri="{FF2B5EF4-FFF2-40B4-BE49-F238E27FC236}">
                <a16:creationId xmlns:a16="http://schemas.microsoft.com/office/drawing/2014/main" id="{83E8F1CC-C490-D0B6-B492-2C2D9B9E95AE}"/>
              </a:ext>
            </a:extLst>
          </p:cNvPr>
          <p:cNvCxnSpPr>
            <a:cxnSpLocks/>
            <a:stCxn id="172" idx="6"/>
            <a:endCxn id="175" idx="2"/>
          </p:cNvCxnSpPr>
          <p:nvPr/>
        </p:nvCxnSpPr>
        <p:spPr>
          <a:xfrm>
            <a:off x="3102455" y="2296589"/>
            <a:ext cx="1621953"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4" name="立方体 173">
            <a:extLst>
              <a:ext uri="{FF2B5EF4-FFF2-40B4-BE49-F238E27FC236}">
                <a16:creationId xmlns:a16="http://schemas.microsoft.com/office/drawing/2014/main" id="{17DBC47E-CB64-C198-54C1-109F8D487EBE}"/>
              </a:ext>
            </a:extLst>
          </p:cNvPr>
          <p:cNvSpPr/>
          <p:nvPr/>
        </p:nvSpPr>
        <p:spPr>
          <a:xfrm>
            <a:off x="2116167" y="2080589"/>
            <a:ext cx="525641" cy="432000"/>
          </a:xfrm>
          <a:prstGeom prst="cube">
            <a:avLst/>
          </a:prstGeom>
          <a:solidFill>
            <a:srgbClr val="A77171"/>
          </a:solidFill>
          <a:ln w="6350">
            <a:solidFill>
              <a:srgbClr val="A7717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1200" dirty="0">
              <a:solidFill>
                <a:schemeClr val="tx1"/>
              </a:solidFill>
              <a:latin typeface="Times New Roman" panose="02020603050405020304" pitchFamily="18" charset="0"/>
              <a:cs typeface="Times New Roman" panose="02020603050405020304" pitchFamily="18" charset="0"/>
            </a:endParaRPr>
          </a:p>
        </p:txBody>
      </p:sp>
      <p:sp>
        <p:nvSpPr>
          <p:cNvPr id="175" name="流程图: 汇总连接 174">
            <a:extLst>
              <a:ext uri="{FF2B5EF4-FFF2-40B4-BE49-F238E27FC236}">
                <a16:creationId xmlns:a16="http://schemas.microsoft.com/office/drawing/2014/main" id="{743ED5EF-C4FE-A6B9-A1FC-C5F188BD136F}"/>
              </a:ext>
            </a:extLst>
          </p:cNvPr>
          <p:cNvSpPr/>
          <p:nvPr/>
        </p:nvSpPr>
        <p:spPr>
          <a:xfrm>
            <a:off x="4724408" y="2206589"/>
            <a:ext cx="180000" cy="180000"/>
          </a:xfrm>
          <a:prstGeom prst="flowChartSummingJunction">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76" name="流程图: 汇总连接 175">
            <a:extLst>
              <a:ext uri="{FF2B5EF4-FFF2-40B4-BE49-F238E27FC236}">
                <a16:creationId xmlns:a16="http://schemas.microsoft.com/office/drawing/2014/main" id="{CADA4ECF-B4A9-5994-BA2C-2767C16C99D8}"/>
              </a:ext>
            </a:extLst>
          </p:cNvPr>
          <p:cNvSpPr/>
          <p:nvPr/>
        </p:nvSpPr>
        <p:spPr>
          <a:xfrm>
            <a:off x="6526361" y="2206589"/>
            <a:ext cx="180000" cy="180000"/>
          </a:xfrm>
          <a:prstGeom prst="flowChartSummingJunction">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177" name="直接箭头连接符 176">
            <a:extLst>
              <a:ext uri="{FF2B5EF4-FFF2-40B4-BE49-F238E27FC236}">
                <a16:creationId xmlns:a16="http://schemas.microsoft.com/office/drawing/2014/main" id="{EEAE7862-1258-EE75-D49C-B678811DF5F9}"/>
              </a:ext>
            </a:extLst>
          </p:cNvPr>
          <p:cNvCxnSpPr>
            <a:cxnSpLocks/>
            <a:stCxn id="193" idx="2"/>
            <a:endCxn id="196" idx="6"/>
          </p:cNvCxnSpPr>
          <p:nvPr/>
        </p:nvCxnSpPr>
        <p:spPr>
          <a:xfrm flipH="1">
            <a:off x="4097141" y="4782118"/>
            <a:ext cx="1622370"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8" name="直接箭头连接符 177">
            <a:extLst>
              <a:ext uri="{FF2B5EF4-FFF2-40B4-BE49-F238E27FC236}">
                <a16:creationId xmlns:a16="http://schemas.microsoft.com/office/drawing/2014/main" id="{06DC897B-42A2-4F0C-3C09-EB9B0513BDCE}"/>
              </a:ext>
            </a:extLst>
          </p:cNvPr>
          <p:cNvCxnSpPr>
            <a:cxnSpLocks/>
            <a:stCxn id="196" idx="2"/>
            <a:endCxn id="199" idx="6"/>
          </p:cNvCxnSpPr>
          <p:nvPr/>
        </p:nvCxnSpPr>
        <p:spPr>
          <a:xfrm flipH="1">
            <a:off x="2292734" y="4782118"/>
            <a:ext cx="1624407"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9" name="直接箭头连接符 178">
            <a:extLst>
              <a:ext uri="{FF2B5EF4-FFF2-40B4-BE49-F238E27FC236}">
                <a16:creationId xmlns:a16="http://schemas.microsoft.com/office/drawing/2014/main" id="{1C49C71E-4B94-DAF0-C0C5-0671CBE6BBD6}"/>
              </a:ext>
            </a:extLst>
          </p:cNvPr>
          <p:cNvCxnSpPr>
            <a:cxnSpLocks/>
            <a:stCxn id="199" idx="2"/>
            <a:endCxn id="242" idx="3"/>
          </p:cNvCxnSpPr>
          <p:nvPr/>
        </p:nvCxnSpPr>
        <p:spPr>
          <a:xfrm flipH="1">
            <a:off x="1313110" y="4782118"/>
            <a:ext cx="799624"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0" name="文本框 179">
                <a:extLst>
                  <a:ext uri="{FF2B5EF4-FFF2-40B4-BE49-F238E27FC236}">
                    <a16:creationId xmlns:a16="http://schemas.microsoft.com/office/drawing/2014/main" id="{F0A599A6-83D2-61D7-DF37-97B079CE7D94}"/>
                  </a:ext>
                </a:extLst>
              </p:cNvPr>
              <p:cNvSpPr txBox="1"/>
              <p:nvPr/>
            </p:nvSpPr>
            <p:spPr>
              <a:xfrm>
                <a:off x="347837" y="4643619"/>
                <a:ext cx="19293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zh-CN" altLang="en-US" i="1">
                              <a:latin typeface="Cambria Math" panose="02040503050406030204" pitchFamily="18" charset="0"/>
                            </a:rPr>
                          </m:ctrlPr>
                        </m:accPr>
                        <m:e>
                          <m:r>
                            <a:rPr lang="en-US" altLang="zh-CN" i="1">
                              <a:latin typeface="Cambria Math" panose="02040503050406030204" pitchFamily="18" charset="0"/>
                            </a:rPr>
                            <m:t>𝑥</m:t>
                          </m:r>
                        </m:e>
                      </m:acc>
                    </m:oMath>
                  </m:oMathPara>
                </a14:m>
                <a:endParaRPr lang="zh-CN" altLang="en-US" dirty="0"/>
              </a:p>
            </p:txBody>
          </p:sp>
        </mc:Choice>
        <mc:Fallback xmlns="">
          <p:sp>
            <p:nvSpPr>
              <p:cNvPr id="180" name="文本框 179">
                <a:extLst>
                  <a:ext uri="{FF2B5EF4-FFF2-40B4-BE49-F238E27FC236}">
                    <a16:creationId xmlns:a16="http://schemas.microsoft.com/office/drawing/2014/main" id="{F0A599A6-83D2-61D7-DF37-97B079CE7D94}"/>
                  </a:ext>
                </a:extLst>
              </p:cNvPr>
              <p:cNvSpPr txBox="1">
                <a:spLocks noRot="1" noChangeAspect="1" noMove="1" noResize="1" noEditPoints="1" noAdjustHandles="1" noChangeArrowheads="1" noChangeShapeType="1" noTextEdit="1"/>
              </p:cNvSpPr>
              <p:nvPr/>
            </p:nvSpPr>
            <p:spPr>
              <a:xfrm>
                <a:off x="347837" y="4643619"/>
                <a:ext cx="192937" cy="276999"/>
              </a:xfrm>
              <a:prstGeom prst="rect">
                <a:avLst/>
              </a:prstGeom>
              <a:blipFill>
                <a:blip r:embed="rId10"/>
                <a:stretch>
                  <a:fillRect l="-15625" t="-26667" r="-78125"/>
                </a:stretch>
              </a:blipFill>
            </p:spPr>
            <p:txBody>
              <a:bodyPr/>
              <a:lstStyle/>
              <a:p>
                <a:r>
                  <a:rPr lang="zh-CN" altLang="en-US">
                    <a:noFill/>
                  </a:rPr>
                  <a:t> </a:t>
                </a:r>
              </a:p>
            </p:txBody>
          </p:sp>
        </mc:Fallback>
      </mc:AlternateContent>
      <p:sp>
        <p:nvSpPr>
          <p:cNvPr id="181" name="立方体 180">
            <a:extLst>
              <a:ext uri="{FF2B5EF4-FFF2-40B4-BE49-F238E27FC236}">
                <a16:creationId xmlns:a16="http://schemas.microsoft.com/office/drawing/2014/main" id="{6E0F99B3-EFA3-3308-284B-F16612582AA3}"/>
              </a:ext>
            </a:extLst>
          </p:cNvPr>
          <p:cNvSpPr/>
          <p:nvPr/>
        </p:nvSpPr>
        <p:spPr>
          <a:xfrm>
            <a:off x="1476374" y="1989617"/>
            <a:ext cx="254371" cy="613944"/>
          </a:xfrm>
          <a:prstGeom prst="cube">
            <a:avLst>
              <a:gd name="adj" fmla="val 75717"/>
            </a:avLst>
          </a:prstGeom>
          <a:solidFill>
            <a:srgbClr val="BFB4BA"/>
          </a:solidFill>
          <a:ln>
            <a:solidFill>
              <a:srgbClr val="BFB4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2" name="立方体 181">
            <a:extLst>
              <a:ext uri="{FF2B5EF4-FFF2-40B4-BE49-F238E27FC236}">
                <a16:creationId xmlns:a16="http://schemas.microsoft.com/office/drawing/2014/main" id="{B2C30008-F461-5F9D-1E7F-AA6EE182A5D5}"/>
              </a:ext>
            </a:extLst>
          </p:cNvPr>
          <p:cNvSpPr/>
          <p:nvPr/>
        </p:nvSpPr>
        <p:spPr>
          <a:xfrm>
            <a:off x="3383102" y="1989617"/>
            <a:ext cx="254371" cy="613944"/>
          </a:xfrm>
          <a:prstGeom prst="cube">
            <a:avLst>
              <a:gd name="adj" fmla="val 75717"/>
            </a:avLst>
          </a:prstGeom>
          <a:solidFill>
            <a:srgbClr val="BFB4BA"/>
          </a:solidFill>
          <a:ln>
            <a:solidFill>
              <a:srgbClr val="BFB4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3" name="立方体 182">
            <a:extLst>
              <a:ext uri="{FF2B5EF4-FFF2-40B4-BE49-F238E27FC236}">
                <a16:creationId xmlns:a16="http://schemas.microsoft.com/office/drawing/2014/main" id="{9B62C7D1-E64E-1FEE-AAF5-C0587C3FF108}"/>
              </a:ext>
            </a:extLst>
          </p:cNvPr>
          <p:cNvSpPr/>
          <p:nvPr/>
        </p:nvSpPr>
        <p:spPr>
          <a:xfrm>
            <a:off x="5185055" y="1989617"/>
            <a:ext cx="254371" cy="613944"/>
          </a:xfrm>
          <a:prstGeom prst="cube">
            <a:avLst>
              <a:gd name="adj" fmla="val 75717"/>
            </a:avLst>
          </a:prstGeom>
          <a:solidFill>
            <a:srgbClr val="BFB4BA"/>
          </a:solidFill>
          <a:ln>
            <a:solidFill>
              <a:srgbClr val="BFB4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4" name="立方体 183">
            <a:extLst>
              <a:ext uri="{FF2B5EF4-FFF2-40B4-BE49-F238E27FC236}">
                <a16:creationId xmlns:a16="http://schemas.microsoft.com/office/drawing/2014/main" id="{052F8605-0EC9-B3CE-2D41-ED74839E3B93}"/>
              </a:ext>
            </a:extLst>
          </p:cNvPr>
          <p:cNvSpPr/>
          <p:nvPr/>
        </p:nvSpPr>
        <p:spPr>
          <a:xfrm>
            <a:off x="6987008" y="1989617"/>
            <a:ext cx="254371" cy="613944"/>
          </a:xfrm>
          <a:prstGeom prst="cube">
            <a:avLst>
              <a:gd name="adj" fmla="val 75717"/>
            </a:avLst>
          </a:prstGeom>
          <a:solidFill>
            <a:srgbClr val="BFB4BA"/>
          </a:solidFill>
          <a:ln>
            <a:solidFill>
              <a:srgbClr val="BFB4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5" name="立方体 184">
            <a:extLst>
              <a:ext uri="{FF2B5EF4-FFF2-40B4-BE49-F238E27FC236}">
                <a16:creationId xmlns:a16="http://schemas.microsoft.com/office/drawing/2014/main" id="{DC74F021-5EEA-882A-5862-490F9A64BE44}"/>
              </a:ext>
            </a:extLst>
          </p:cNvPr>
          <p:cNvSpPr/>
          <p:nvPr/>
        </p:nvSpPr>
        <p:spPr>
          <a:xfrm>
            <a:off x="3918120" y="2080589"/>
            <a:ext cx="525641" cy="432000"/>
          </a:xfrm>
          <a:prstGeom prst="cube">
            <a:avLst/>
          </a:prstGeom>
          <a:solidFill>
            <a:srgbClr val="A77171"/>
          </a:solidFill>
          <a:ln w="6350">
            <a:solidFill>
              <a:srgbClr val="A7717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1200">
              <a:latin typeface="Times New Roman" panose="02020603050405020304" pitchFamily="18" charset="0"/>
              <a:cs typeface="Times New Roman" panose="02020603050405020304" pitchFamily="18" charset="0"/>
            </a:endParaRPr>
          </a:p>
        </p:txBody>
      </p:sp>
      <p:sp>
        <p:nvSpPr>
          <p:cNvPr id="186" name="立方体 185">
            <a:extLst>
              <a:ext uri="{FF2B5EF4-FFF2-40B4-BE49-F238E27FC236}">
                <a16:creationId xmlns:a16="http://schemas.microsoft.com/office/drawing/2014/main" id="{D7964EB8-FB74-4F55-AC78-341964178DDE}"/>
              </a:ext>
            </a:extLst>
          </p:cNvPr>
          <p:cNvSpPr/>
          <p:nvPr/>
        </p:nvSpPr>
        <p:spPr>
          <a:xfrm>
            <a:off x="5720073" y="2080589"/>
            <a:ext cx="525641" cy="432000"/>
          </a:xfrm>
          <a:prstGeom prst="cube">
            <a:avLst/>
          </a:prstGeom>
          <a:solidFill>
            <a:srgbClr val="A77171"/>
          </a:solidFill>
          <a:ln w="6350">
            <a:solidFill>
              <a:srgbClr val="A7717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1200">
              <a:latin typeface="Times New Roman" panose="02020603050405020304" pitchFamily="18" charset="0"/>
              <a:cs typeface="Times New Roman" panose="02020603050405020304" pitchFamily="18" charset="0"/>
            </a:endParaRPr>
          </a:p>
        </p:txBody>
      </p:sp>
      <p:sp>
        <p:nvSpPr>
          <p:cNvPr id="187" name="立方体 186">
            <a:extLst>
              <a:ext uri="{FF2B5EF4-FFF2-40B4-BE49-F238E27FC236}">
                <a16:creationId xmlns:a16="http://schemas.microsoft.com/office/drawing/2014/main" id="{23DE65E8-D26A-5928-BB01-5792911F1D8A}"/>
              </a:ext>
            </a:extLst>
          </p:cNvPr>
          <p:cNvSpPr/>
          <p:nvPr/>
        </p:nvSpPr>
        <p:spPr>
          <a:xfrm>
            <a:off x="7671279" y="2087892"/>
            <a:ext cx="525641" cy="432000"/>
          </a:xfrm>
          <a:prstGeom prst="cube">
            <a:avLst/>
          </a:prstGeom>
          <a:solidFill>
            <a:srgbClr val="A77171"/>
          </a:solidFill>
          <a:ln w="6350">
            <a:solidFill>
              <a:srgbClr val="A7717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1200">
              <a:latin typeface="Times New Roman" panose="02020603050405020304" pitchFamily="18" charset="0"/>
              <a:cs typeface="Times New Roman" panose="02020603050405020304" pitchFamily="18" charset="0"/>
            </a:endParaRPr>
          </a:p>
        </p:txBody>
      </p:sp>
      <p:sp>
        <p:nvSpPr>
          <p:cNvPr id="188" name="立方体 187">
            <a:extLst>
              <a:ext uri="{FF2B5EF4-FFF2-40B4-BE49-F238E27FC236}">
                <a16:creationId xmlns:a16="http://schemas.microsoft.com/office/drawing/2014/main" id="{AA317BAB-39EF-A4AF-9722-F1A7F84454FE}"/>
              </a:ext>
            </a:extLst>
          </p:cNvPr>
          <p:cNvSpPr/>
          <p:nvPr/>
        </p:nvSpPr>
        <p:spPr>
          <a:xfrm>
            <a:off x="6986724" y="4475146"/>
            <a:ext cx="254371" cy="613944"/>
          </a:xfrm>
          <a:prstGeom prst="cube">
            <a:avLst>
              <a:gd name="adj" fmla="val 75717"/>
            </a:avLst>
          </a:prstGeom>
          <a:solidFill>
            <a:srgbClr val="BFB4BA"/>
          </a:solidFill>
          <a:ln>
            <a:solidFill>
              <a:srgbClr val="BFB4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9" name="立方体 188">
            <a:extLst>
              <a:ext uri="{FF2B5EF4-FFF2-40B4-BE49-F238E27FC236}">
                <a16:creationId xmlns:a16="http://schemas.microsoft.com/office/drawing/2014/main" id="{66BB24F1-F032-20C7-C3CA-CA12C6F0543B}"/>
              </a:ext>
            </a:extLst>
          </p:cNvPr>
          <p:cNvSpPr/>
          <p:nvPr/>
        </p:nvSpPr>
        <p:spPr>
          <a:xfrm>
            <a:off x="8132312" y="4566118"/>
            <a:ext cx="525641" cy="432000"/>
          </a:xfrm>
          <a:prstGeom prst="cube">
            <a:avLst/>
          </a:prstGeom>
          <a:solidFill>
            <a:srgbClr val="A77171"/>
          </a:solidFill>
          <a:ln w="6350">
            <a:solidFill>
              <a:srgbClr val="A7717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1200">
              <a:latin typeface="Times New Roman" panose="02020603050405020304" pitchFamily="18" charset="0"/>
              <a:cs typeface="Times New Roman" panose="02020603050405020304" pitchFamily="18" charset="0"/>
            </a:endParaRPr>
          </a:p>
        </p:txBody>
      </p:sp>
      <p:sp>
        <p:nvSpPr>
          <p:cNvPr id="190" name="流程图: 汇总连接 189">
            <a:extLst>
              <a:ext uri="{FF2B5EF4-FFF2-40B4-BE49-F238E27FC236}">
                <a16:creationId xmlns:a16="http://schemas.microsoft.com/office/drawing/2014/main" id="{C9D397CE-564E-EA96-3B66-31B871D86025}"/>
              </a:ext>
            </a:extLst>
          </p:cNvPr>
          <p:cNvSpPr/>
          <p:nvPr/>
        </p:nvSpPr>
        <p:spPr>
          <a:xfrm>
            <a:off x="7671522" y="4692118"/>
            <a:ext cx="180000" cy="180000"/>
          </a:xfrm>
          <a:prstGeom prst="flowChartSummingJunction">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91" name="立方体 190">
            <a:extLst>
              <a:ext uri="{FF2B5EF4-FFF2-40B4-BE49-F238E27FC236}">
                <a16:creationId xmlns:a16="http://schemas.microsoft.com/office/drawing/2014/main" id="{5476D609-CC3F-09EA-98A1-7585D75612BE}"/>
              </a:ext>
            </a:extLst>
          </p:cNvPr>
          <p:cNvSpPr/>
          <p:nvPr/>
        </p:nvSpPr>
        <p:spPr>
          <a:xfrm>
            <a:off x="5184354" y="4475146"/>
            <a:ext cx="254371" cy="613944"/>
          </a:xfrm>
          <a:prstGeom prst="cube">
            <a:avLst>
              <a:gd name="adj" fmla="val 75717"/>
            </a:avLst>
          </a:prstGeom>
          <a:solidFill>
            <a:srgbClr val="BFB4BA"/>
          </a:solidFill>
          <a:ln>
            <a:solidFill>
              <a:srgbClr val="BFB4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2" name="立方体 191">
            <a:extLst>
              <a:ext uri="{FF2B5EF4-FFF2-40B4-BE49-F238E27FC236}">
                <a16:creationId xmlns:a16="http://schemas.microsoft.com/office/drawing/2014/main" id="{02A35D76-1105-A1A7-56DB-3AE8DC3C7A99}"/>
              </a:ext>
            </a:extLst>
          </p:cNvPr>
          <p:cNvSpPr/>
          <p:nvPr/>
        </p:nvSpPr>
        <p:spPr>
          <a:xfrm>
            <a:off x="6180297" y="4566118"/>
            <a:ext cx="525641" cy="432000"/>
          </a:xfrm>
          <a:prstGeom prst="cube">
            <a:avLst/>
          </a:prstGeom>
          <a:solidFill>
            <a:srgbClr val="A77171"/>
          </a:solidFill>
          <a:ln w="6350">
            <a:solidFill>
              <a:srgbClr val="A7717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1200">
              <a:latin typeface="Times New Roman" panose="02020603050405020304" pitchFamily="18" charset="0"/>
              <a:cs typeface="Times New Roman" panose="02020603050405020304" pitchFamily="18" charset="0"/>
            </a:endParaRPr>
          </a:p>
        </p:txBody>
      </p:sp>
      <p:sp>
        <p:nvSpPr>
          <p:cNvPr id="193" name="流程图: 汇总连接 192">
            <a:extLst>
              <a:ext uri="{FF2B5EF4-FFF2-40B4-BE49-F238E27FC236}">
                <a16:creationId xmlns:a16="http://schemas.microsoft.com/office/drawing/2014/main" id="{0B8A9728-BE71-1364-CABD-0D04F5B94302}"/>
              </a:ext>
            </a:extLst>
          </p:cNvPr>
          <p:cNvSpPr/>
          <p:nvPr/>
        </p:nvSpPr>
        <p:spPr>
          <a:xfrm>
            <a:off x="5719511" y="4692118"/>
            <a:ext cx="180000" cy="180000"/>
          </a:xfrm>
          <a:prstGeom prst="flowChartSummingJunction">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94" name="立方体 193">
            <a:extLst>
              <a:ext uri="{FF2B5EF4-FFF2-40B4-BE49-F238E27FC236}">
                <a16:creationId xmlns:a16="http://schemas.microsoft.com/office/drawing/2014/main" id="{A3D02B59-1DE7-F327-B7D5-3A54C53B66DE}"/>
              </a:ext>
            </a:extLst>
          </p:cNvPr>
          <p:cNvSpPr/>
          <p:nvPr/>
        </p:nvSpPr>
        <p:spPr>
          <a:xfrm>
            <a:off x="3381984" y="4475146"/>
            <a:ext cx="254371" cy="613944"/>
          </a:xfrm>
          <a:prstGeom prst="cube">
            <a:avLst>
              <a:gd name="adj" fmla="val 75717"/>
            </a:avLst>
          </a:prstGeom>
          <a:solidFill>
            <a:srgbClr val="BFB4BA"/>
          </a:solidFill>
          <a:ln>
            <a:solidFill>
              <a:srgbClr val="BFB4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5" name="立方体 194">
            <a:extLst>
              <a:ext uri="{FF2B5EF4-FFF2-40B4-BE49-F238E27FC236}">
                <a16:creationId xmlns:a16="http://schemas.microsoft.com/office/drawing/2014/main" id="{E4EBAA44-7547-0A18-878B-3157B9D078BF}"/>
              </a:ext>
            </a:extLst>
          </p:cNvPr>
          <p:cNvSpPr/>
          <p:nvPr/>
        </p:nvSpPr>
        <p:spPr>
          <a:xfrm>
            <a:off x="4377927" y="4566118"/>
            <a:ext cx="525641" cy="432000"/>
          </a:xfrm>
          <a:prstGeom prst="cube">
            <a:avLst/>
          </a:prstGeom>
          <a:solidFill>
            <a:srgbClr val="A77171"/>
          </a:solidFill>
          <a:ln w="6350">
            <a:solidFill>
              <a:srgbClr val="A7717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1200">
              <a:latin typeface="Times New Roman" panose="02020603050405020304" pitchFamily="18" charset="0"/>
              <a:cs typeface="Times New Roman" panose="02020603050405020304" pitchFamily="18" charset="0"/>
            </a:endParaRPr>
          </a:p>
        </p:txBody>
      </p:sp>
      <p:sp>
        <p:nvSpPr>
          <p:cNvPr id="196" name="流程图: 汇总连接 195">
            <a:extLst>
              <a:ext uri="{FF2B5EF4-FFF2-40B4-BE49-F238E27FC236}">
                <a16:creationId xmlns:a16="http://schemas.microsoft.com/office/drawing/2014/main" id="{9206213C-8018-2550-12C7-5BEA53322ACD}"/>
              </a:ext>
            </a:extLst>
          </p:cNvPr>
          <p:cNvSpPr/>
          <p:nvPr/>
        </p:nvSpPr>
        <p:spPr>
          <a:xfrm>
            <a:off x="3917141" y="4692118"/>
            <a:ext cx="180000" cy="180000"/>
          </a:xfrm>
          <a:prstGeom prst="flowChartSummingJunction">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97" name="立方体 196">
            <a:extLst>
              <a:ext uri="{FF2B5EF4-FFF2-40B4-BE49-F238E27FC236}">
                <a16:creationId xmlns:a16="http://schemas.microsoft.com/office/drawing/2014/main" id="{19669832-4190-9320-AB60-6258980C2260}"/>
              </a:ext>
            </a:extLst>
          </p:cNvPr>
          <p:cNvSpPr/>
          <p:nvPr/>
        </p:nvSpPr>
        <p:spPr>
          <a:xfrm>
            <a:off x="1474839" y="4475146"/>
            <a:ext cx="254371" cy="613944"/>
          </a:xfrm>
          <a:prstGeom prst="cube">
            <a:avLst>
              <a:gd name="adj" fmla="val 75717"/>
            </a:avLst>
          </a:prstGeom>
          <a:solidFill>
            <a:srgbClr val="BFB4BA"/>
          </a:solidFill>
          <a:ln>
            <a:solidFill>
              <a:srgbClr val="BFB4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8" name="立方体 197">
            <a:extLst>
              <a:ext uri="{FF2B5EF4-FFF2-40B4-BE49-F238E27FC236}">
                <a16:creationId xmlns:a16="http://schemas.microsoft.com/office/drawing/2014/main" id="{F6B7CB35-7073-9C34-4A58-6873029D0550}"/>
              </a:ext>
            </a:extLst>
          </p:cNvPr>
          <p:cNvSpPr/>
          <p:nvPr/>
        </p:nvSpPr>
        <p:spPr>
          <a:xfrm>
            <a:off x="2575557" y="4566118"/>
            <a:ext cx="525641" cy="432000"/>
          </a:xfrm>
          <a:prstGeom prst="cube">
            <a:avLst/>
          </a:prstGeom>
          <a:solidFill>
            <a:srgbClr val="A77171"/>
          </a:solidFill>
          <a:ln w="6350">
            <a:solidFill>
              <a:srgbClr val="A7717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1200">
              <a:latin typeface="Times New Roman" panose="02020603050405020304" pitchFamily="18" charset="0"/>
              <a:cs typeface="Times New Roman" panose="02020603050405020304" pitchFamily="18" charset="0"/>
            </a:endParaRPr>
          </a:p>
        </p:txBody>
      </p:sp>
      <p:sp>
        <p:nvSpPr>
          <p:cNvPr id="199" name="流程图: 汇总连接 198">
            <a:extLst>
              <a:ext uri="{FF2B5EF4-FFF2-40B4-BE49-F238E27FC236}">
                <a16:creationId xmlns:a16="http://schemas.microsoft.com/office/drawing/2014/main" id="{39E217A5-9778-0EA5-F883-EAB8AD83E094}"/>
              </a:ext>
            </a:extLst>
          </p:cNvPr>
          <p:cNvSpPr/>
          <p:nvPr/>
        </p:nvSpPr>
        <p:spPr>
          <a:xfrm>
            <a:off x="2112734" y="4692118"/>
            <a:ext cx="180000" cy="180000"/>
          </a:xfrm>
          <a:prstGeom prst="flowChartSummingJunction">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200" name="直接箭头连接符 199">
            <a:extLst>
              <a:ext uri="{FF2B5EF4-FFF2-40B4-BE49-F238E27FC236}">
                <a16:creationId xmlns:a16="http://schemas.microsoft.com/office/drawing/2014/main" id="{09CFC14A-636E-C774-D2AF-9F839C67B566}"/>
              </a:ext>
            </a:extLst>
          </p:cNvPr>
          <p:cNvCxnSpPr>
            <a:cxnSpLocks/>
          </p:cNvCxnSpPr>
          <p:nvPr/>
        </p:nvCxnSpPr>
        <p:spPr>
          <a:xfrm>
            <a:off x="7256149" y="4781545"/>
            <a:ext cx="266233" cy="0"/>
          </a:xfrm>
          <a:prstGeom prst="straightConnector1">
            <a:avLst/>
          </a:prstGeom>
          <a:ln w="15875">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01" name="矩形 200">
            <a:extLst>
              <a:ext uri="{FF2B5EF4-FFF2-40B4-BE49-F238E27FC236}">
                <a16:creationId xmlns:a16="http://schemas.microsoft.com/office/drawing/2014/main" id="{80DF296B-DBEF-265C-73AF-727BB03C53C7}"/>
              </a:ext>
            </a:extLst>
          </p:cNvPr>
          <p:cNvSpPr/>
          <p:nvPr/>
        </p:nvSpPr>
        <p:spPr>
          <a:xfrm>
            <a:off x="4596716" y="2930892"/>
            <a:ext cx="432000" cy="216000"/>
          </a:xfrm>
          <a:prstGeom prst="rect">
            <a:avLst/>
          </a:prstGeom>
          <a:solidFill>
            <a:srgbClr val="B2C4D2"/>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1200" dirty="0">
                <a:solidFill>
                  <a:schemeClr val="tx1"/>
                </a:solidFill>
                <a:latin typeface="Times New Roman" panose="02020603050405020304" pitchFamily="18" charset="0"/>
                <a:cs typeface="Times New Roman" panose="02020603050405020304" pitchFamily="18" charset="0"/>
              </a:rPr>
              <a:t>SSN</a:t>
            </a:r>
            <a:endParaRPr lang="zh-CN" altLang="en-US" sz="1200" dirty="0">
              <a:solidFill>
                <a:schemeClr val="tx1"/>
              </a:solidFill>
              <a:latin typeface="Times New Roman" panose="02020603050405020304" pitchFamily="18" charset="0"/>
              <a:cs typeface="Times New Roman" panose="02020603050405020304" pitchFamily="18" charset="0"/>
            </a:endParaRPr>
          </a:p>
        </p:txBody>
      </p:sp>
      <p:cxnSp>
        <p:nvCxnSpPr>
          <p:cNvPr id="202" name="直接箭头连接符 201">
            <a:extLst>
              <a:ext uri="{FF2B5EF4-FFF2-40B4-BE49-F238E27FC236}">
                <a16:creationId xmlns:a16="http://schemas.microsoft.com/office/drawing/2014/main" id="{97C11683-4AFD-E20F-F3CD-B3BE4B100AFB}"/>
              </a:ext>
            </a:extLst>
          </p:cNvPr>
          <p:cNvCxnSpPr>
            <a:cxnSpLocks/>
            <a:stCxn id="201" idx="0"/>
            <a:endCxn id="175" idx="4"/>
          </p:cNvCxnSpPr>
          <p:nvPr/>
        </p:nvCxnSpPr>
        <p:spPr>
          <a:xfrm flipV="1">
            <a:off x="4812716" y="2386589"/>
            <a:ext cx="1692" cy="544303"/>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3" name="矩形 202">
            <a:extLst>
              <a:ext uri="{FF2B5EF4-FFF2-40B4-BE49-F238E27FC236}">
                <a16:creationId xmlns:a16="http://schemas.microsoft.com/office/drawing/2014/main" id="{327D56B4-CD7B-FBDC-F871-EACC320C91B6}"/>
              </a:ext>
            </a:extLst>
          </p:cNvPr>
          <p:cNvSpPr/>
          <p:nvPr/>
        </p:nvSpPr>
        <p:spPr>
          <a:xfrm>
            <a:off x="6400948" y="2932544"/>
            <a:ext cx="432000" cy="216000"/>
          </a:xfrm>
          <a:prstGeom prst="rect">
            <a:avLst/>
          </a:prstGeom>
          <a:solidFill>
            <a:srgbClr val="B2C4D2"/>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1200" dirty="0">
                <a:solidFill>
                  <a:schemeClr val="tx1"/>
                </a:solidFill>
                <a:latin typeface="Times New Roman" panose="02020603050405020304" pitchFamily="18" charset="0"/>
                <a:cs typeface="Times New Roman" panose="02020603050405020304" pitchFamily="18" charset="0"/>
              </a:rPr>
              <a:t>SSN</a:t>
            </a:r>
            <a:endParaRPr lang="zh-CN" altLang="en-US" sz="1200" dirty="0">
              <a:solidFill>
                <a:schemeClr val="tx1"/>
              </a:solidFill>
              <a:latin typeface="Times New Roman" panose="02020603050405020304" pitchFamily="18" charset="0"/>
              <a:cs typeface="Times New Roman" panose="02020603050405020304" pitchFamily="18" charset="0"/>
            </a:endParaRPr>
          </a:p>
        </p:txBody>
      </p:sp>
      <p:cxnSp>
        <p:nvCxnSpPr>
          <p:cNvPr id="204" name="直接箭头连接符 203">
            <a:extLst>
              <a:ext uri="{FF2B5EF4-FFF2-40B4-BE49-F238E27FC236}">
                <a16:creationId xmlns:a16="http://schemas.microsoft.com/office/drawing/2014/main" id="{CDA97E01-0621-48A3-E832-21BBCCE22543}"/>
              </a:ext>
            </a:extLst>
          </p:cNvPr>
          <p:cNvCxnSpPr>
            <a:cxnSpLocks/>
            <a:stCxn id="203" idx="0"/>
            <a:endCxn id="176" idx="4"/>
          </p:cNvCxnSpPr>
          <p:nvPr/>
        </p:nvCxnSpPr>
        <p:spPr>
          <a:xfrm flipH="1" flipV="1">
            <a:off x="6616361" y="2386589"/>
            <a:ext cx="587" cy="545955"/>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5" name="矩形 204">
            <a:extLst>
              <a:ext uri="{FF2B5EF4-FFF2-40B4-BE49-F238E27FC236}">
                <a16:creationId xmlns:a16="http://schemas.microsoft.com/office/drawing/2014/main" id="{F7909327-88C5-F643-56D6-D8DB523BBBF0}"/>
              </a:ext>
            </a:extLst>
          </p:cNvPr>
          <p:cNvSpPr/>
          <p:nvPr/>
        </p:nvSpPr>
        <p:spPr>
          <a:xfrm>
            <a:off x="8353214" y="2932574"/>
            <a:ext cx="432000" cy="216000"/>
          </a:xfrm>
          <a:prstGeom prst="rect">
            <a:avLst/>
          </a:prstGeom>
          <a:solidFill>
            <a:srgbClr val="B2C4D2"/>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1200" dirty="0">
                <a:solidFill>
                  <a:schemeClr val="tx1"/>
                </a:solidFill>
                <a:latin typeface="Times New Roman" panose="02020603050405020304" pitchFamily="18" charset="0"/>
                <a:cs typeface="Times New Roman" panose="02020603050405020304" pitchFamily="18" charset="0"/>
              </a:rPr>
              <a:t>SSN</a:t>
            </a:r>
            <a:endParaRPr lang="zh-CN" altLang="en-US" sz="1200" dirty="0">
              <a:solidFill>
                <a:schemeClr val="tx1"/>
              </a:solidFill>
              <a:latin typeface="Times New Roman" panose="02020603050405020304" pitchFamily="18" charset="0"/>
              <a:cs typeface="Times New Roman" panose="02020603050405020304" pitchFamily="18" charset="0"/>
            </a:endParaRPr>
          </a:p>
        </p:txBody>
      </p:sp>
      <p:cxnSp>
        <p:nvCxnSpPr>
          <p:cNvPr id="206" name="直接箭头连接符 205">
            <a:extLst>
              <a:ext uri="{FF2B5EF4-FFF2-40B4-BE49-F238E27FC236}">
                <a16:creationId xmlns:a16="http://schemas.microsoft.com/office/drawing/2014/main" id="{1792EFD4-7655-D00C-BF9D-0F4DF2251569}"/>
              </a:ext>
            </a:extLst>
          </p:cNvPr>
          <p:cNvCxnSpPr>
            <a:cxnSpLocks/>
            <a:stCxn id="205" idx="0"/>
            <a:endCxn id="170" idx="4"/>
          </p:cNvCxnSpPr>
          <p:nvPr/>
        </p:nvCxnSpPr>
        <p:spPr>
          <a:xfrm flipH="1" flipV="1">
            <a:off x="8567953" y="2386589"/>
            <a:ext cx="1261" cy="545985"/>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7" name="矩形 206">
            <a:extLst>
              <a:ext uri="{FF2B5EF4-FFF2-40B4-BE49-F238E27FC236}">
                <a16:creationId xmlns:a16="http://schemas.microsoft.com/office/drawing/2014/main" id="{D8C388E8-85A4-9C62-B261-FF2F84771C6A}"/>
              </a:ext>
            </a:extLst>
          </p:cNvPr>
          <p:cNvSpPr/>
          <p:nvPr/>
        </p:nvSpPr>
        <p:spPr>
          <a:xfrm>
            <a:off x="1986734" y="3924985"/>
            <a:ext cx="432000" cy="216000"/>
          </a:xfrm>
          <a:prstGeom prst="rect">
            <a:avLst/>
          </a:prstGeom>
          <a:solidFill>
            <a:srgbClr val="B2C4D2"/>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1200" dirty="0">
                <a:solidFill>
                  <a:schemeClr val="tx1"/>
                </a:solidFill>
                <a:latin typeface="Times New Roman" panose="02020603050405020304" pitchFamily="18" charset="0"/>
                <a:cs typeface="Times New Roman" panose="02020603050405020304" pitchFamily="18" charset="0"/>
              </a:rPr>
              <a:t>SSN</a:t>
            </a:r>
            <a:endParaRPr lang="zh-CN" altLang="en-US" sz="1200" dirty="0">
              <a:solidFill>
                <a:schemeClr val="tx1"/>
              </a:solidFill>
              <a:latin typeface="Times New Roman" panose="02020603050405020304" pitchFamily="18" charset="0"/>
              <a:cs typeface="Times New Roman" panose="02020603050405020304" pitchFamily="18" charset="0"/>
            </a:endParaRPr>
          </a:p>
        </p:txBody>
      </p:sp>
      <p:sp>
        <p:nvSpPr>
          <p:cNvPr id="208" name="矩形 207">
            <a:extLst>
              <a:ext uri="{FF2B5EF4-FFF2-40B4-BE49-F238E27FC236}">
                <a16:creationId xmlns:a16="http://schemas.microsoft.com/office/drawing/2014/main" id="{062F52AB-4F22-1218-B835-54ACBBF0129E}"/>
              </a:ext>
            </a:extLst>
          </p:cNvPr>
          <p:cNvSpPr/>
          <p:nvPr/>
        </p:nvSpPr>
        <p:spPr>
          <a:xfrm>
            <a:off x="3787981" y="3924986"/>
            <a:ext cx="432000" cy="216000"/>
          </a:xfrm>
          <a:prstGeom prst="rect">
            <a:avLst/>
          </a:prstGeom>
          <a:solidFill>
            <a:srgbClr val="B2C4D2"/>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1200" dirty="0">
                <a:solidFill>
                  <a:schemeClr val="tx1"/>
                </a:solidFill>
                <a:latin typeface="Times New Roman" panose="02020603050405020304" pitchFamily="18" charset="0"/>
                <a:cs typeface="Times New Roman" panose="02020603050405020304" pitchFamily="18" charset="0"/>
              </a:rPr>
              <a:t>SSN</a:t>
            </a:r>
            <a:endParaRPr lang="zh-CN" altLang="en-US" sz="1200" dirty="0">
              <a:solidFill>
                <a:schemeClr val="tx1"/>
              </a:solidFill>
              <a:latin typeface="Times New Roman" panose="02020603050405020304" pitchFamily="18" charset="0"/>
              <a:cs typeface="Times New Roman" panose="02020603050405020304" pitchFamily="18" charset="0"/>
            </a:endParaRPr>
          </a:p>
        </p:txBody>
      </p:sp>
      <p:sp>
        <p:nvSpPr>
          <p:cNvPr id="209" name="矩形 208">
            <a:extLst>
              <a:ext uri="{FF2B5EF4-FFF2-40B4-BE49-F238E27FC236}">
                <a16:creationId xmlns:a16="http://schemas.microsoft.com/office/drawing/2014/main" id="{DA94BB45-CFE8-3619-D168-84C302D2B603}"/>
              </a:ext>
            </a:extLst>
          </p:cNvPr>
          <p:cNvSpPr/>
          <p:nvPr/>
        </p:nvSpPr>
        <p:spPr>
          <a:xfrm>
            <a:off x="5589228" y="3929261"/>
            <a:ext cx="432000" cy="216000"/>
          </a:xfrm>
          <a:prstGeom prst="rect">
            <a:avLst/>
          </a:prstGeom>
          <a:solidFill>
            <a:srgbClr val="B2C4D2"/>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1200" dirty="0">
                <a:solidFill>
                  <a:schemeClr val="tx1"/>
                </a:solidFill>
                <a:latin typeface="Times New Roman" panose="02020603050405020304" pitchFamily="18" charset="0"/>
                <a:cs typeface="Times New Roman" panose="02020603050405020304" pitchFamily="18" charset="0"/>
              </a:rPr>
              <a:t>SSN</a:t>
            </a:r>
            <a:endParaRPr lang="zh-CN" altLang="en-US" sz="1200" dirty="0">
              <a:solidFill>
                <a:schemeClr val="tx1"/>
              </a:solidFill>
              <a:latin typeface="Times New Roman" panose="02020603050405020304" pitchFamily="18" charset="0"/>
              <a:cs typeface="Times New Roman" panose="02020603050405020304" pitchFamily="18" charset="0"/>
            </a:endParaRPr>
          </a:p>
        </p:txBody>
      </p:sp>
      <p:sp>
        <p:nvSpPr>
          <p:cNvPr id="210" name="矩形 209">
            <a:extLst>
              <a:ext uri="{FF2B5EF4-FFF2-40B4-BE49-F238E27FC236}">
                <a16:creationId xmlns:a16="http://schemas.microsoft.com/office/drawing/2014/main" id="{89467D66-CB29-F4CF-840C-0AC11589A9F6}"/>
              </a:ext>
            </a:extLst>
          </p:cNvPr>
          <p:cNvSpPr/>
          <p:nvPr/>
        </p:nvSpPr>
        <p:spPr>
          <a:xfrm>
            <a:off x="7392123" y="3928314"/>
            <a:ext cx="432000" cy="216000"/>
          </a:xfrm>
          <a:prstGeom prst="rect">
            <a:avLst/>
          </a:prstGeom>
          <a:solidFill>
            <a:srgbClr val="B2C4D2"/>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1200" dirty="0">
                <a:solidFill>
                  <a:schemeClr val="tx1"/>
                </a:solidFill>
                <a:latin typeface="Times New Roman" panose="02020603050405020304" pitchFamily="18" charset="0"/>
                <a:cs typeface="Times New Roman" panose="02020603050405020304" pitchFamily="18" charset="0"/>
              </a:rPr>
              <a:t>SSN</a:t>
            </a:r>
            <a:endParaRPr lang="zh-CN" altLang="en-US" sz="1200" dirty="0">
              <a:solidFill>
                <a:schemeClr val="tx1"/>
              </a:solidFill>
              <a:latin typeface="Times New Roman" panose="02020603050405020304" pitchFamily="18" charset="0"/>
              <a:cs typeface="Times New Roman" panose="02020603050405020304" pitchFamily="18" charset="0"/>
            </a:endParaRPr>
          </a:p>
        </p:txBody>
      </p:sp>
      <p:cxnSp>
        <p:nvCxnSpPr>
          <p:cNvPr id="211" name="直接箭头连接符 210">
            <a:extLst>
              <a:ext uri="{FF2B5EF4-FFF2-40B4-BE49-F238E27FC236}">
                <a16:creationId xmlns:a16="http://schemas.microsoft.com/office/drawing/2014/main" id="{A5293BAF-B891-ACA2-30B4-FF94F4C541DB}"/>
              </a:ext>
            </a:extLst>
          </p:cNvPr>
          <p:cNvCxnSpPr>
            <a:cxnSpLocks/>
            <a:stCxn id="207" idx="2"/>
            <a:endCxn id="199" idx="0"/>
          </p:cNvCxnSpPr>
          <p:nvPr/>
        </p:nvCxnSpPr>
        <p:spPr>
          <a:xfrm>
            <a:off x="2202734" y="4140985"/>
            <a:ext cx="0" cy="551133"/>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2" name="直接箭头连接符 211">
            <a:extLst>
              <a:ext uri="{FF2B5EF4-FFF2-40B4-BE49-F238E27FC236}">
                <a16:creationId xmlns:a16="http://schemas.microsoft.com/office/drawing/2014/main" id="{74F324D0-A289-1105-C3F9-9E86DD12BB5E}"/>
              </a:ext>
            </a:extLst>
          </p:cNvPr>
          <p:cNvCxnSpPr>
            <a:cxnSpLocks/>
            <a:stCxn id="208" idx="2"/>
            <a:endCxn id="196" idx="0"/>
          </p:cNvCxnSpPr>
          <p:nvPr/>
        </p:nvCxnSpPr>
        <p:spPr>
          <a:xfrm>
            <a:off x="4003981" y="4140986"/>
            <a:ext cx="3160" cy="551132"/>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3" name="直接箭头连接符 212">
            <a:extLst>
              <a:ext uri="{FF2B5EF4-FFF2-40B4-BE49-F238E27FC236}">
                <a16:creationId xmlns:a16="http://schemas.microsoft.com/office/drawing/2014/main" id="{373998F4-FDA7-B015-1463-E942119A3E8E}"/>
              </a:ext>
            </a:extLst>
          </p:cNvPr>
          <p:cNvCxnSpPr>
            <a:cxnSpLocks/>
            <a:stCxn id="209" idx="2"/>
            <a:endCxn id="193" idx="0"/>
          </p:cNvCxnSpPr>
          <p:nvPr/>
        </p:nvCxnSpPr>
        <p:spPr>
          <a:xfrm>
            <a:off x="5805228" y="4145261"/>
            <a:ext cx="4283" cy="54685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4" name="直接箭头连接符 213">
            <a:extLst>
              <a:ext uri="{FF2B5EF4-FFF2-40B4-BE49-F238E27FC236}">
                <a16:creationId xmlns:a16="http://schemas.microsoft.com/office/drawing/2014/main" id="{4689B559-6134-B894-E582-03814CCA182B}"/>
              </a:ext>
            </a:extLst>
          </p:cNvPr>
          <p:cNvCxnSpPr>
            <a:cxnSpLocks/>
            <a:endCxn id="190" idx="0"/>
          </p:cNvCxnSpPr>
          <p:nvPr/>
        </p:nvCxnSpPr>
        <p:spPr>
          <a:xfrm>
            <a:off x="7757764" y="4144314"/>
            <a:ext cx="3758" cy="547804"/>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6" name="矩形: 圆角 215">
            <a:extLst>
              <a:ext uri="{FF2B5EF4-FFF2-40B4-BE49-F238E27FC236}">
                <a16:creationId xmlns:a16="http://schemas.microsoft.com/office/drawing/2014/main" id="{01A2F1C0-04BA-50DA-CDB5-27A9B02B9FDC}"/>
              </a:ext>
            </a:extLst>
          </p:cNvPr>
          <p:cNvSpPr/>
          <p:nvPr/>
        </p:nvSpPr>
        <p:spPr>
          <a:xfrm>
            <a:off x="1564627" y="1162185"/>
            <a:ext cx="630000" cy="630000"/>
          </a:xfrm>
          <a:prstGeom prst="roundRect">
            <a:avLst>
              <a:gd name="adj" fmla="val 3118"/>
            </a:avLst>
          </a:pr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endParaRPr lang="zh-CN" altLang="en-US" sz="1200" dirty="0">
              <a:solidFill>
                <a:srgbClr val="CC3333"/>
              </a:solidFill>
              <a:latin typeface="Times New Roman" panose="02020603050405020304" pitchFamily="18" charset="0"/>
              <a:cs typeface="Times New Roman" panose="02020603050405020304" pitchFamily="18" charset="0"/>
            </a:endParaRPr>
          </a:p>
        </p:txBody>
      </p:sp>
      <p:sp>
        <p:nvSpPr>
          <p:cNvPr id="217" name="矩形 216">
            <a:extLst>
              <a:ext uri="{FF2B5EF4-FFF2-40B4-BE49-F238E27FC236}">
                <a16:creationId xmlns:a16="http://schemas.microsoft.com/office/drawing/2014/main" id="{E05D2BCC-201E-E0A4-C98F-47E6534749FE}"/>
              </a:ext>
            </a:extLst>
          </p:cNvPr>
          <p:cNvSpPr/>
          <p:nvPr/>
        </p:nvSpPr>
        <p:spPr>
          <a:xfrm>
            <a:off x="1537983" y="1282785"/>
            <a:ext cx="540000" cy="360000"/>
          </a:xfrm>
          <a:prstGeom prst="rect">
            <a:avLst/>
          </a:prstGeom>
          <a:solidFill>
            <a:srgbClr val="849FA8"/>
          </a:solidFill>
          <a:ln w="6350">
            <a:solidFill>
              <a:schemeClr val="tx1"/>
            </a:solidFill>
          </a:ln>
          <a:effectLst/>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8" name="矩形 217">
            <a:extLst>
              <a:ext uri="{FF2B5EF4-FFF2-40B4-BE49-F238E27FC236}">
                <a16:creationId xmlns:a16="http://schemas.microsoft.com/office/drawing/2014/main" id="{F08635CA-92EA-F9C1-A79B-648A17AE3115}"/>
              </a:ext>
            </a:extLst>
          </p:cNvPr>
          <p:cNvSpPr/>
          <p:nvPr/>
        </p:nvSpPr>
        <p:spPr>
          <a:xfrm>
            <a:off x="1573805" y="1289985"/>
            <a:ext cx="540000" cy="360000"/>
          </a:xfrm>
          <a:prstGeom prst="rect">
            <a:avLst/>
          </a:prstGeom>
          <a:solidFill>
            <a:srgbClr val="849FA8"/>
          </a:solidFill>
          <a:ln w="6350">
            <a:solidFill>
              <a:schemeClr val="tx1"/>
            </a:solidFill>
          </a:ln>
          <a:effectLst/>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9" name="矩形 218">
            <a:extLst>
              <a:ext uri="{FF2B5EF4-FFF2-40B4-BE49-F238E27FC236}">
                <a16:creationId xmlns:a16="http://schemas.microsoft.com/office/drawing/2014/main" id="{D0FFDD20-C02C-C053-AAB0-00B58260104E}"/>
              </a:ext>
            </a:extLst>
          </p:cNvPr>
          <p:cNvSpPr/>
          <p:nvPr/>
        </p:nvSpPr>
        <p:spPr>
          <a:xfrm>
            <a:off x="1609627" y="1297185"/>
            <a:ext cx="540000" cy="360000"/>
          </a:xfrm>
          <a:prstGeom prst="rect">
            <a:avLst/>
          </a:prstGeom>
          <a:solidFill>
            <a:srgbClr val="849FA8"/>
          </a:solidFill>
          <a:ln w="6350">
            <a:solidFill>
              <a:schemeClr val="tx1"/>
            </a:solidFill>
          </a:ln>
          <a:effectLst/>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0" name="矩形 219">
            <a:extLst>
              <a:ext uri="{FF2B5EF4-FFF2-40B4-BE49-F238E27FC236}">
                <a16:creationId xmlns:a16="http://schemas.microsoft.com/office/drawing/2014/main" id="{2F61BDDD-B634-BD8E-8A79-69D625144568}"/>
              </a:ext>
            </a:extLst>
          </p:cNvPr>
          <p:cNvSpPr/>
          <p:nvPr/>
        </p:nvSpPr>
        <p:spPr>
          <a:xfrm>
            <a:off x="1645449" y="1304385"/>
            <a:ext cx="540000" cy="360000"/>
          </a:xfrm>
          <a:prstGeom prst="rect">
            <a:avLst/>
          </a:prstGeom>
          <a:solidFill>
            <a:srgbClr val="849FA8"/>
          </a:solidFill>
          <a:ln w="6350">
            <a:solidFill>
              <a:schemeClr val="tx1"/>
            </a:solidFill>
          </a:ln>
          <a:effectLst/>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1" name="矩形 220">
            <a:extLst>
              <a:ext uri="{FF2B5EF4-FFF2-40B4-BE49-F238E27FC236}">
                <a16:creationId xmlns:a16="http://schemas.microsoft.com/office/drawing/2014/main" id="{AACB3D83-7FBA-DEC5-CDD2-6FF3480A2FBD}"/>
              </a:ext>
            </a:extLst>
          </p:cNvPr>
          <p:cNvSpPr/>
          <p:nvPr/>
        </p:nvSpPr>
        <p:spPr>
          <a:xfrm>
            <a:off x="1681271" y="1311585"/>
            <a:ext cx="540000" cy="360000"/>
          </a:xfrm>
          <a:prstGeom prst="rect">
            <a:avLst/>
          </a:prstGeom>
          <a:solidFill>
            <a:srgbClr val="849FA8"/>
          </a:solidFill>
          <a:ln w="6350">
            <a:solidFill>
              <a:schemeClr val="tx1"/>
            </a:solidFill>
          </a:ln>
          <a:effectLst/>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2" name="矩形 221">
            <a:extLst>
              <a:ext uri="{FF2B5EF4-FFF2-40B4-BE49-F238E27FC236}">
                <a16:creationId xmlns:a16="http://schemas.microsoft.com/office/drawing/2014/main" id="{2D446B5C-4510-069F-4361-FE3E4D8C81B2}"/>
              </a:ext>
            </a:extLst>
          </p:cNvPr>
          <p:cNvSpPr/>
          <p:nvPr/>
        </p:nvSpPr>
        <p:spPr>
          <a:xfrm>
            <a:off x="1717092" y="1318785"/>
            <a:ext cx="540000" cy="360000"/>
          </a:xfrm>
          <a:prstGeom prst="rect">
            <a:avLst/>
          </a:prstGeom>
          <a:solidFill>
            <a:srgbClr val="849FA8"/>
          </a:solidFill>
          <a:ln w="6350">
            <a:solidFill>
              <a:schemeClr val="tx1"/>
            </a:solidFill>
          </a:ln>
          <a:effectLst/>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3" name="文本框 222">
            <a:extLst>
              <a:ext uri="{FF2B5EF4-FFF2-40B4-BE49-F238E27FC236}">
                <a16:creationId xmlns:a16="http://schemas.microsoft.com/office/drawing/2014/main" id="{32A9BD44-8F49-7D16-9129-0E2567FEC1AF}"/>
              </a:ext>
            </a:extLst>
          </p:cNvPr>
          <p:cNvSpPr txBox="1"/>
          <p:nvPr/>
        </p:nvSpPr>
        <p:spPr>
          <a:xfrm>
            <a:off x="1043275" y="1340332"/>
            <a:ext cx="584263" cy="276999"/>
          </a:xfrm>
          <a:prstGeom prst="rect">
            <a:avLst/>
          </a:prstGeom>
          <a:noFill/>
        </p:spPr>
        <p:txBody>
          <a:bodyPr wrap="none" rtlCol="0">
            <a:spAutoFit/>
          </a:bodyPr>
          <a:lstStyle/>
          <a:p>
            <a:pPr algn="ctr"/>
            <a:r>
              <a:rPr lang="en-US" altLang="zh-CN" sz="1200" dirty="0">
                <a:latin typeface="Times New Roman" panose="02020603050405020304" pitchFamily="18" charset="0"/>
                <a:cs typeface="Times New Roman" panose="02020603050405020304" pitchFamily="18" charset="0"/>
              </a:rPr>
              <a:t>Top-K</a:t>
            </a:r>
            <a:endParaRPr lang="zh-CN" altLang="en-US" sz="1200" dirty="0">
              <a:latin typeface="Times New Roman" panose="02020603050405020304" pitchFamily="18" charset="0"/>
              <a:cs typeface="Times New Roman" panose="02020603050405020304" pitchFamily="18" charset="0"/>
            </a:endParaRPr>
          </a:p>
        </p:txBody>
      </p:sp>
      <p:cxnSp>
        <p:nvCxnSpPr>
          <p:cNvPr id="224" name="直接箭头连接符 223">
            <a:extLst>
              <a:ext uri="{FF2B5EF4-FFF2-40B4-BE49-F238E27FC236}">
                <a16:creationId xmlns:a16="http://schemas.microsoft.com/office/drawing/2014/main" id="{80EB12E9-61C1-6891-368E-123E8F8394A6}"/>
              </a:ext>
            </a:extLst>
          </p:cNvPr>
          <p:cNvCxnSpPr>
            <a:cxnSpLocks/>
            <a:stCxn id="216" idx="3"/>
            <a:endCxn id="243" idx="0"/>
          </p:cNvCxnSpPr>
          <p:nvPr/>
        </p:nvCxnSpPr>
        <p:spPr>
          <a:xfrm flipV="1">
            <a:off x="2194627" y="1469456"/>
            <a:ext cx="4801624" cy="7729"/>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5" name="矩形 224">
            <a:extLst>
              <a:ext uri="{FF2B5EF4-FFF2-40B4-BE49-F238E27FC236}">
                <a16:creationId xmlns:a16="http://schemas.microsoft.com/office/drawing/2014/main" id="{A083E6EF-A417-F16A-29CE-22FFB3F2278C}"/>
              </a:ext>
            </a:extLst>
          </p:cNvPr>
          <p:cNvSpPr/>
          <p:nvPr/>
        </p:nvSpPr>
        <p:spPr>
          <a:xfrm>
            <a:off x="9055935" y="3224901"/>
            <a:ext cx="432000" cy="216000"/>
          </a:xfrm>
          <a:prstGeom prst="rect">
            <a:avLst/>
          </a:prstGeom>
          <a:solidFill>
            <a:schemeClr val="bg2"/>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chemeClr val="tx1"/>
                </a:solidFill>
                <a:latin typeface="Times New Roman" panose="02020603050405020304" pitchFamily="18" charset="0"/>
                <a:cs typeface="Times New Roman" panose="02020603050405020304" pitchFamily="18" charset="0"/>
              </a:rPr>
              <a:t>AE</a:t>
            </a:r>
            <a:endParaRPr lang="zh-CN" altLang="en-US" sz="1200" dirty="0">
              <a:solidFill>
                <a:schemeClr val="tx1"/>
              </a:solidFill>
              <a:latin typeface="Times New Roman" panose="02020603050405020304" pitchFamily="18" charset="0"/>
              <a:cs typeface="Times New Roman" panose="02020603050405020304" pitchFamily="18" charset="0"/>
            </a:endParaRPr>
          </a:p>
        </p:txBody>
      </p:sp>
      <p:sp>
        <p:nvSpPr>
          <p:cNvPr id="226" name="矩形 225">
            <a:extLst>
              <a:ext uri="{FF2B5EF4-FFF2-40B4-BE49-F238E27FC236}">
                <a16:creationId xmlns:a16="http://schemas.microsoft.com/office/drawing/2014/main" id="{B3ABA000-FD3C-6E14-3A46-CFFFC0AF9341}"/>
              </a:ext>
            </a:extLst>
          </p:cNvPr>
          <p:cNvSpPr/>
          <p:nvPr/>
        </p:nvSpPr>
        <p:spPr>
          <a:xfrm>
            <a:off x="9055935" y="4140713"/>
            <a:ext cx="432000" cy="216000"/>
          </a:xfrm>
          <a:prstGeom prst="rect">
            <a:avLst/>
          </a:prstGeom>
          <a:solidFill>
            <a:schemeClr val="bg2"/>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chemeClr val="tx1"/>
                </a:solidFill>
                <a:latin typeface="Times New Roman" panose="02020603050405020304" pitchFamily="18" charset="0"/>
                <a:cs typeface="Times New Roman" panose="02020603050405020304" pitchFamily="18" charset="0"/>
              </a:rPr>
              <a:t>AD</a:t>
            </a:r>
            <a:endParaRPr lang="zh-CN" altLang="en-US" sz="1200" dirty="0">
              <a:solidFill>
                <a:schemeClr val="tx1"/>
              </a:solidFill>
              <a:latin typeface="Times New Roman" panose="02020603050405020304" pitchFamily="18" charset="0"/>
              <a:cs typeface="Times New Roman" panose="02020603050405020304" pitchFamily="18" charset="0"/>
            </a:endParaRPr>
          </a:p>
        </p:txBody>
      </p:sp>
      <p:cxnSp>
        <p:nvCxnSpPr>
          <p:cNvPr id="227" name="直接箭头连接符 226">
            <a:extLst>
              <a:ext uri="{FF2B5EF4-FFF2-40B4-BE49-F238E27FC236}">
                <a16:creationId xmlns:a16="http://schemas.microsoft.com/office/drawing/2014/main" id="{72FDA2D8-F932-67DA-8128-A2FA3622BD2A}"/>
              </a:ext>
            </a:extLst>
          </p:cNvPr>
          <p:cNvCxnSpPr>
            <a:cxnSpLocks/>
            <a:stCxn id="225" idx="2"/>
            <a:endCxn id="229" idx="0"/>
          </p:cNvCxnSpPr>
          <p:nvPr/>
        </p:nvCxnSpPr>
        <p:spPr>
          <a:xfrm>
            <a:off x="9271935" y="3440901"/>
            <a:ext cx="0" cy="286753"/>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8" name="直接箭头连接符 227">
            <a:extLst>
              <a:ext uri="{FF2B5EF4-FFF2-40B4-BE49-F238E27FC236}">
                <a16:creationId xmlns:a16="http://schemas.microsoft.com/office/drawing/2014/main" id="{F90D6B29-0BFB-1DAD-3F09-B3C77DFB30BA}"/>
              </a:ext>
            </a:extLst>
          </p:cNvPr>
          <p:cNvCxnSpPr>
            <a:cxnSpLocks/>
            <a:stCxn id="229" idx="2"/>
            <a:endCxn id="226" idx="0"/>
          </p:cNvCxnSpPr>
          <p:nvPr/>
        </p:nvCxnSpPr>
        <p:spPr>
          <a:xfrm>
            <a:off x="9271935" y="3853654"/>
            <a:ext cx="0" cy="287059"/>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9" name="矩形 228">
            <a:extLst>
              <a:ext uri="{FF2B5EF4-FFF2-40B4-BE49-F238E27FC236}">
                <a16:creationId xmlns:a16="http://schemas.microsoft.com/office/drawing/2014/main" id="{941A8BA5-B1DD-0970-ED8D-0DA842B504D7}"/>
              </a:ext>
            </a:extLst>
          </p:cNvPr>
          <p:cNvSpPr/>
          <p:nvPr/>
        </p:nvSpPr>
        <p:spPr>
          <a:xfrm>
            <a:off x="9055935" y="3727654"/>
            <a:ext cx="432000" cy="126000"/>
          </a:xfrm>
          <a:prstGeom prst="rect">
            <a:avLst/>
          </a:prstGeom>
          <a:pattFill prst="lgCheck">
            <a:fgClr>
              <a:schemeClr val="tx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0" name="矩形: 圆角 229">
            <a:extLst>
              <a:ext uri="{FF2B5EF4-FFF2-40B4-BE49-F238E27FC236}">
                <a16:creationId xmlns:a16="http://schemas.microsoft.com/office/drawing/2014/main" id="{75038F38-1A02-C150-BF85-5C5A27B7B5DB}"/>
              </a:ext>
            </a:extLst>
          </p:cNvPr>
          <p:cNvSpPr/>
          <p:nvPr/>
        </p:nvSpPr>
        <p:spPr>
          <a:xfrm>
            <a:off x="9920817" y="3466654"/>
            <a:ext cx="432000" cy="648000"/>
          </a:xfrm>
          <a:prstGeom prst="roundRect">
            <a:avLst>
              <a:gd name="adj" fmla="val 10442"/>
            </a:avLst>
          </a:prstGeom>
          <a:solidFill>
            <a:schemeClr val="bg2"/>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en-US" altLang="zh-CN" sz="1200" dirty="0">
                <a:solidFill>
                  <a:schemeClr val="tx1"/>
                </a:solidFill>
                <a:latin typeface="Times New Roman" panose="02020603050405020304" pitchFamily="18" charset="0"/>
                <a:cs typeface="Times New Roman" panose="02020603050405020304" pitchFamily="18" charset="0"/>
              </a:rPr>
              <a:t>Entropy </a:t>
            </a:r>
          </a:p>
          <a:p>
            <a:pPr algn="ctr"/>
            <a:r>
              <a:rPr lang="en-US" altLang="zh-CN" sz="1200" dirty="0">
                <a:solidFill>
                  <a:schemeClr val="tx1"/>
                </a:solidFill>
                <a:latin typeface="Times New Roman" panose="02020603050405020304" pitchFamily="18" charset="0"/>
                <a:cs typeface="Times New Roman" panose="02020603050405020304" pitchFamily="18" charset="0"/>
              </a:rPr>
              <a:t>Model</a:t>
            </a:r>
            <a:endParaRPr lang="zh-CN" altLang="en-US" sz="1200" dirty="0">
              <a:solidFill>
                <a:schemeClr val="tx1"/>
              </a:solidFill>
              <a:latin typeface="Times New Roman" panose="02020603050405020304" pitchFamily="18" charset="0"/>
              <a:cs typeface="Times New Roman" panose="02020603050405020304" pitchFamily="18" charset="0"/>
            </a:endParaRPr>
          </a:p>
        </p:txBody>
      </p:sp>
      <p:cxnSp>
        <p:nvCxnSpPr>
          <p:cNvPr id="231" name="直接箭头连接符 230">
            <a:extLst>
              <a:ext uri="{FF2B5EF4-FFF2-40B4-BE49-F238E27FC236}">
                <a16:creationId xmlns:a16="http://schemas.microsoft.com/office/drawing/2014/main" id="{5C2E0C82-268D-9DFC-B32D-FC62A9E23B54}"/>
              </a:ext>
            </a:extLst>
          </p:cNvPr>
          <p:cNvCxnSpPr>
            <a:cxnSpLocks/>
            <a:stCxn id="230" idx="1"/>
            <a:endCxn id="225" idx="3"/>
          </p:cNvCxnSpPr>
          <p:nvPr/>
        </p:nvCxnSpPr>
        <p:spPr>
          <a:xfrm flipH="1" flipV="1">
            <a:off x="9487935" y="3332901"/>
            <a:ext cx="432882" cy="457753"/>
          </a:xfrm>
          <a:prstGeom prst="straightConnector1">
            <a:avLst/>
          </a:prstGeom>
          <a:ln w="158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32" name="直接箭头连接符 231">
            <a:extLst>
              <a:ext uri="{FF2B5EF4-FFF2-40B4-BE49-F238E27FC236}">
                <a16:creationId xmlns:a16="http://schemas.microsoft.com/office/drawing/2014/main" id="{FD84AD7E-0E5F-B529-9D04-DA17502E42B4}"/>
              </a:ext>
            </a:extLst>
          </p:cNvPr>
          <p:cNvCxnSpPr>
            <a:cxnSpLocks/>
            <a:stCxn id="230" idx="1"/>
            <a:endCxn id="226" idx="3"/>
          </p:cNvCxnSpPr>
          <p:nvPr/>
        </p:nvCxnSpPr>
        <p:spPr>
          <a:xfrm flipH="1">
            <a:off x="9487935" y="3790654"/>
            <a:ext cx="432882" cy="458059"/>
          </a:xfrm>
          <a:prstGeom prst="straightConnector1">
            <a:avLst/>
          </a:prstGeom>
          <a:ln w="158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34" name="矩形: 圆角 233">
            <a:extLst>
              <a:ext uri="{FF2B5EF4-FFF2-40B4-BE49-F238E27FC236}">
                <a16:creationId xmlns:a16="http://schemas.microsoft.com/office/drawing/2014/main" id="{5A56FEB2-3ED9-AB92-93CB-5470C23D398E}"/>
              </a:ext>
            </a:extLst>
          </p:cNvPr>
          <p:cNvSpPr/>
          <p:nvPr/>
        </p:nvSpPr>
        <p:spPr>
          <a:xfrm>
            <a:off x="7080752" y="5278912"/>
            <a:ext cx="630000" cy="630000"/>
          </a:xfrm>
          <a:prstGeom prst="roundRect">
            <a:avLst>
              <a:gd name="adj" fmla="val 3118"/>
            </a:avLst>
          </a:pr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endParaRPr lang="zh-CN" altLang="en-US" sz="1200" dirty="0">
              <a:solidFill>
                <a:srgbClr val="CC3333"/>
              </a:solidFill>
              <a:latin typeface="Times New Roman" panose="02020603050405020304" pitchFamily="18" charset="0"/>
              <a:cs typeface="Times New Roman" panose="02020603050405020304" pitchFamily="18" charset="0"/>
            </a:endParaRPr>
          </a:p>
        </p:txBody>
      </p:sp>
      <p:sp>
        <p:nvSpPr>
          <p:cNvPr id="235" name="矩形 234">
            <a:extLst>
              <a:ext uri="{FF2B5EF4-FFF2-40B4-BE49-F238E27FC236}">
                <a16:creationId xmlns:a16="http://schemas.microsoft.com/office/drawing/2014/main" id="{ADF13C30-DC2E-2847-7DDE-1A6965FF774F}"/>
              </a:ext>
            </a:extLst>
          </p:cNvPr>
          <p:cNvSpPr/>
          <p:nvPr/>
        </p:nvSpPr>
        <p:spPr>
          <a:xfrm>
            <a:off x="7054108" y="5399512"/>
            <a:ext cx="540000" cy="360000"/>
          </a:xfrm>
          <a:prstGeom prst="rect">
            <a:avLst/>
          </a:prstGeom>
          <a:solidFill>
            <a:srgbClr val="849FA8"/>
          </a:solidFill>
          <a:ln w="6350">
            <a:solidFill>
              <a:schemeClr val="tx1"/>
            </a:solidFill>
          </a:ln>
          <a:effectLst/>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6" name="矩形 235">
            <a:extLst>
              <a:ext uri="{FF2B5EF4-FFF2-40B4-BE49-F238E27FC236}">
                <a16:creationId xmlns:a16="http://schemas.microsoft.com/office/drawing/2014/main" id="{08C7EBA2-62AB-C548-58DC-03EFF3E47D58}"/>
              </a:ext>
            </a:extLst>
          </p:cNvPr>
          <p:cNvSpPr/>
          <p:nvPr/>
        </p:nvSpPr>
        <p:spPr>
          <a:xfrm>
            <a:off x="7089930" y="5406712"/>
            <a:ext cx="540000" cy="360000"/>
          </a:xfrm>
          <a:prstGeom prst="rect">
            <a:avLst/>
          </a:prstGeom>
          <a:solidFill>
            <a:srgbClr val="849FA8"/>
          </a:solidFill>
          <a:ln w="6350">
            <a:solidFill>
              <a:schemeClr val="tx1"/>
            </a:solidFill>
          </a:ln>
          <a:effectLst/>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7" name="矩形 236">
            <a:extLst>
              <a:ext uri="{FF2B5EF4-FFF2-40B4-BE49-F238E27FC236}">
                <a16:creationId xmlns:a16="http://schemas.microsoft.com/office/drawing/2014/main" id="{B52099C9-5E8B-E66B-6946-44355B4D7D79}"/>
              </a:ext>
            </a:extLst>
          </p:cNvPr>
          <p:cNvSpPr/>
          <p:nvPr/>
        </p:nvSpPr>
        <p:spPr>
          <a:xfrm>
            <a:off x="7125752" y="5413912"/>
            <a:ext cx="540000" cy="360000"/>
          </a:xfrm>
          <a:prstGeom prst="rect">
            <a:avLst/>
          </a:prstGeom>
          <a:solidFill>
            <a:srgbClr val="849FA8"/>
          </a:solidFill>
          <a:ln w="6350">
            <a:solidFill>
              <a:schemeClr val="tx1"/>
            </a:solidFill>
          </a:ln>
          <a:effectLst/>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8" name="矩形 237">
            <a:extLst>
              <a:ext uri="{FF2B5EF4-FFF2-40B4-BE49-F238E27FC236}">
                <a16:creationId xmlns:a16="http://schemas.microsoft.com/office/drawing/2014/main" id="{2552C293-DDCA-ED17-5B89-AD1C2992BFAD}"/>
              </a:ext>
            </a:extLst>
          </p:cNvPr>
          <p:cNvSpPr/>
          <p:nvPr/>
        </p:nvSpPr>
        <p:spPr>
          <a:xfrm>
            <a:off x="7161574" y="5421112"/>
            <a:ext cx="540000" cy="360000"/>
          </a:xfrm>
          <a:prstGeom prst="rect">
            <a:avLst/>
          </a:prstGeom>
          <a:solidFill>
            <a:srgbClr val="849FA8"/>
          </a:solidFill>
          <a:ln w="6350">
            <a:solidFill>
              <a:schemeClr val="tx1"/>
            </a:solidFill>
          </a:ln>
          <a:effectLst/>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9" name="矩形 238">
            <a:extLst>
              <a:ext uri="{FF2B5EF4-FFF2-40B4-BE49-F238E27FC236}">
                <a16:creationId xmlns:a16="http://schemas.microsoft.com/office/drawing/2014/main" id="{363095CF-1A2D-6C16-B5FD-96F32B8AB906}"/>
              </a:ext>
            </a:extLst>
          </p:cNvPr>
          <p:cNvSpPr/>
          <p:nvPr/>
        </p:nvSpPr>
        <p:spPr>
          <a:xfrm>
            <a:off x="7197396" y="5428312"/>
            <a:ext cx="540000" cy="360000"/>
          </a:xfrm>
          <a:prstGeom prst="rect">
            <a:avLst/>
          </a:prstGeom>
          <a:solidFill>
            <a:srgbClr val="849FA8"/>
          </a:solidFill>
          <a:ln w="6350">
            <a:solidFill>
              <a:schemeClr val="tx1"/>
            </a:solidFill>
          </a:ln>
          <a:effectLst/>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0" name="矩形 239">
            <a:extLst>
              <a:ext uri="{FF2B5EF4-FFF2-40B4-BE49-F238E27FC236}">
                <a16:creationId xmlns:a16="http://schemas.microsoft.com/office/drawing/2014/main" id="{4D41AD26-D3E8-C98C-7050-7FDA30F2694C}"/>
              </a:ext>
            </a:extLst>
          </p:cNvPr>
          <p:cNvSpPr/>
          <p:nvPr/>
        </p:nvSpPr>
        <p:spPr>
          <a:xfrm>
            <a:off x="7233217" y="5435512"/>
            <a:ext cx="540000" cy="360000"/>
          </a:xfrm>
          <a:prstGeom prst="rect">
            <a:avLst/>
          </a:prstGeom>
          <a:solidFill>
            <a:srgbClr val="849FA8"/>
          </a:solidFill>
          <a:ln w="6350">
            <a:solidFill>
              <a:schemeClr val="tx1"/>
            </a:solidFill>
          </a:ln>
          <a:effectLst/>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41" name="直接箭头连接符 240">
            <a:extLst>
              <a:ext uri="{FF2B5EF4-FFF2-40B4-BE49-F238E27FC236}">
                <a16:creationId xmlns:a16="http://schemas.microsoft.com/office/drawing/2014/main" id="{F8D4222E-0BAF-2B85-9447-BCCD21A82FD2}"/>
              </a:ext>
            </a:extLst>
          </p:cNvPr>
          <p:cNvCxnSpPr>
            <a:cxnSpLocks/>
            <a:stCxn id="234" idx="1"/>
            <a:endCxn id="244" idx="2"/>
          </p:cNvCxnSpPr>
          <p:nvPr/>
        </p:nvCxnSpPr>
        <p:spPr>
          <a:xfrm flipH="1">
            <a:off x="2346880" y="5593912"/>
            <a:ext cx="4733872" cy="76"/>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2" name="矩形: 圆角 241">
            <a:extLst>
              <a:ext uri="{FF2B5EF4-FFF2-40B4-BE49-F238E27FC236}">
                <a16:creationId xmlns:a16="http://schemas.microsoft.com/office/drawing/2014/main" id="{A0FC9AED-5D73-04CF-4F1A-140FCFF43D29}"/>
              </a:ext>
            </a:extLst>
          </p:cNvPr>
          <p:cNvSpPr/>
          <p:nvPr/>
        </p:nvSpPr>
        <p:spPr>
          <a:xfrm>
            <a:off x="715510" y="4566118"/>
            <a:ext cx="597600" cy="432000"/>
          </a:xfrm>
          <a:prstGeom prst="roundRect">
            <a:avLst>
              <a:gd name="adj" fmla="val 10442"/>
            </a:avLst>
          </a:prstGeom>
          <a:solidFill>
            <a:srgbClr val="849FA8"/>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chemeClr val="tx1"/>
                </a:solidFill>
                <a:latin typeface="Times New Roman" panose="02020603050405020304" pitchFamily="18" charset="0"/>
                <a:cs typeface="Times New Roman" panose="02020603050405020304" pitchFamily="18" charset="0"/>
              </a:rPr>
              <a:t>SFFM</a:t>
            </a:r>
            <a:endParaRPr lang="zh-CN" altLang="en-US" sz="1200" dirty="0">
              <a:solidFill>
                <a:schemeClr val="tx1"/>
              </a:solidFill>
              <a:latin typeface="Times New Roman" panose="02020603050405020304" pitchFamily="18" charset="0"/>
              <a:cs typeface="Times New Roman" panose="02020603050405020304" pitchFamily="18" charset="0"/>
            </a:endParaRPr>
          </a:p>
        </p:txBody>
      </p:sp>
      <p:sp>
        <p:nvSpPr>
          <p:cNvPr id="243" name="流程图: 手动操作 242">
            <a:extLst>
              <a:ext uri="{FF2B5EF4-FFF2-40B4-BE49-F238E27FC236}">
                <a16:creationId xmlns:a16="http://schemas.microsoft.com/office/drawing/2014/main" id="{C532EF39-5DF8-8232-4687-00646A1BB953}"/>
              </a:ext>
            </a:extLst>
          </p:cNvPr>
          <p:cNvSpPr/>
          <p:nvPr/>
        </p:nvSpPr>
        <p:spPr>
          <a:xfrm rot="16200000">
            <a:off x="6897971" y="1355151"/>
            <a:ext cx="425170" cy="228610"/>
          </a:xfrm>
          <a:prstGeom prst="flowChartManualOperation">
            <a:avLst/>
          </a:prstGeom>
          <a:solidFill>
            <a:srgbClr val="BFB4BA"/>
          </a:solidFill>
          <a:ln w="15875">
            <a:solidFill>
              <a:srgbClr val="BFB4BA"/>
            </a:solidFill>
          </a:ln>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en-US" altLang="zh-CN" sz="1200" dirty="0">
                <a:solidFill>
                  <a:schemeClr val="tx1"/>
                </a:solidFill>
                <a:latin typeface="Times New Roman" panose="02020603050405020304" pitchFamily="18" charset="0"/>
                <a:cs typeface="Times New Roman" panose="02020603050405020304" pitchFamily="18" charset="0"/>
              </a:rPr>
              <a:t>D</a:t>
            </a:r>
            <a:endParaRPr lang="zh-CN" altLang="en-US" sz="1200" dirty="0">
              <a:solidFill>
                <a:schemeClr val="tx1"/>
              </a:solidFill>
              <a:latin typeface="Times New Roman" panose="02020603050405020304" pitchFamily="18" charset="0"/>
              <a:cs typeface="Times New Roman" panose="02020603050405020304" pitchFamily="18" charset="0"/>
            </a:endParaRPr>
          </a:p>
        </p:txBody>
      </p:sp>
      <p:sp>
        <p:nvSpPr>
          <p:cNvPr id="244" name="流程图: 手动操作 243">
            <a:extLst>
              <a:ext uri="{FF2B5EF4-FFF2-40B4-BE49-F238E27FC236}">
                <a16:creationId xmlns:a16="http://schemas.microsoft.com/office/drawing/2014/main" id="{DFBF0AEF-93E7-6462-81DF-9D5EB68160F8}"/>
              </a:ext>
            </a:extLst>
          </p:cNvPr>
          <p:cNvSpPr/>
          <p:nvPr/>
        </p:nvSpPr>
        <p:spPr>
          <a:xfrm rot="16200000">
            <a:off x="2019990" y="5479683"/>
            <a:ext cx="425170" cy="228610"/>
          </a:xfrm>
          <a:prstGeom prst="flowChartManualOperation">
            <a:avLst/>
          </a:prstGeom>
          <a:solidFill>
            <a:srgbClr val="BFB4BA"/>
          </a:solidFill>
          <a:ln w="15875">
            <a:solidFill>
              <a:srgbClr val="BFB4BA"/>
            </a:solidFill>
          </a:ln>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en-US" altLang="zh-CN" sz="1200" dirty="0">
                <a:solidFill>
                  <a:schemeClr val="tx1"/>
                </a:solidFill>
                <a:latin typeface="Times New Roman" panose="02020603050405020304" pitchFamily="18" charset="0"/>
                <a:cs typeface="Times New Roman" panose="02020603050405020304" pitchFamily="18" charset="0"/>
              </a:rPr>
              <a:t>U</a:t>
            </a:r>
            <a:endParaRPr lang="zh-CN" altLang="en-US" sz="1200" dirty="0">
              <a:solidFill>
                <a:schemeClr val="tx1"/>
              </a:solidFill>
              <a:latin typeface="Times New Roman" panose="02020603050405020304" pitchFamily="18" charset="0"/>
              <a:cs typeface="Times New Roman" panose="02020603050405020304" pitchFamily="18" charset="0"/>
            </a:endParaRPr>
          </a:p>
        </p:txBody>
      </p:sp>
      <p:cxnSp>
        <p:nvCxnSpPr>
          <p:cNvPr id="250" name="直接箭头连接符 249">
            <a:extLst>
              <a:ext uri="{FF2B5EF4-FFF2-40B4-BE49-F238E27FC236}">
                <a16:creationId xmlns:a16="http://schemas.microsoft.com/office/drawing/2014/main" id="{7F2E5D52-D727-CE38-4796-FC88AFA80148}"/>
              </a:ext>
            </a:extLst>
          </p:cNvPr>
          <p:cNvCxnSpPr>
            <a:cxnSpLocks/>
          </p:cNvCxnSpPr>
          <p:nvPr/>
        </p:nvCxnSpPr>
        <p:spPr>
          <a:xfrm>
            <a:off x="3540798" y="4786160"/>
            <a:ext cx="266233" cy="0"/>
          </a:xfrm>
          <a:prstGeom prst="straightConnector1">
            <a:avLst/>
          </a:prstGeom>
          <a:ln w="1587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62" name="直接箭头连接符 261">
            <a:extLst>
              <a:ext uri="{FF2B5EF4-FFF2-40B4-BE49-F238E27FC236}">
                <a16:creationId xmlns:a16="http://schemas.microsoft.com/office/drawing/2014/main" id="{92B5A70C-C3D2-A6DE-260F-450A38AA4579}"/>
              </a:ext>
            </a:extLst>
          </p:cNvPr>
          <p:cNvCxnSpPr>
            <a:cxnSpLocks/>
            <a:stCxn id="171" idx="2"/>
            <a:endCxn id="157" idx="0"/>
          </p:cNvCxnSpPr>
          <p:nvPr/>
        </p:nvCxnSpPr>
        <p:spPr>
          <a:xfrm>
            <a:off x="9271935" y="2435089"/>
            <a:ext cx="0" cy="286903"/>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3" name="直接箭头连接符 262">
            <a:extLst>
              <a:ext uri="{FF2B5EF4-FFF2-40B4-BE49-F238E27FC236}">
                <a16:creationId xmlns:a16="http://schemas.microsoft.com/office/drawing/2014/main" id="{4585D173-291C-E012-130F-D723FABC7001}"/>
              </a:ext>
            </a:extLst>
          </p:cNvPr>
          <p:cNvCxnSpPr>
            <a:cxnSpLocks/>
            <a:stCxn id="226" idx="2"/>
            <a:endCxn id="159" idx="0"/>
          </p:cNvCxnSpPr>
          <p:nvPr/>
        </p:nvCxnSpPr>
        <p:spPr>
          <a:xfrm>
            <a:off x="9271935" y="4356713"/>
            <a:ext cx="0" cy="286909"/>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4" name="连接符: 肘形 263">
            <a:extLst>
              <a:ext uri="{FF2B5EF4-FFF2-40B4-BE49-F238E27FC236}">
                <a16:creationId xmlns:a16="http://schemas.microsoft.com/office/drawing/2014/main" id="{3A106A80-3647-CE61-62E3-98E214DBDE04}"/>
              </a:ext>
            </a:extLst>
          </p:cNvPr>
          <p:cNvCxnSpPr>
            <a:cxnSpLocks/>
            <a:stCxn id="171" idx="3"/>
            <a:endCxn id="230" idx="0"/>
          </p:cNvCxnSpPr>
          <p:nvPr/>
        </p:nvCxnSpPr>
        <p:spPr>
          <a:xfrm>
            <a:off x="9370103" y="2296590"/>
            <a:ext cx="766714" cy="1170064"/>
          </a:xfrm>
          <a:prstGeom prst="bentConnector2">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5" name="连接符: 肘形 264">
            <a:extLst>
              <a:ext uri="{FF2B5EF4-FFF2-40B4-BE49-F238E27FC236}">
                <a16:creationId xmlns:a16="http://schemas.microsoft.com/office/drawing/2014/main" id="{5F9F9C28-BB4F-4A0F-DDA0-485E179ADE31}"/>
              </a:ext>
            </a:extLst>
          </p:cNvPr>
          <p:cNvCxnSpPr>
            <a:cxnSpLocks/>
            <a:stCxn id="189" idx="0"/>
            <a:endCxn id="210" idx="3"/>
          </p:cNvCxnSpPr>
          <p:nvPr/>
        </p:nvCxnSpPr>
        <p:spPr>
          <a:xfrm rot="16200000" flipV="1">
            <a:off x="7871726" y="3988711"/>
            <a:ext cx="529804" cy="625010"/>
          </a:xfrm>
          <a:prstGeom prst="bentConnector2">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6" name="连接符: 肘形 265">
            <a:extLst>
              <a:ext uri="{FF2B5EF4-FFF2-40B4-BE49-F238E27FC236}">
                <a16:creationId xmlns:a16="http://schemas.microsoft.com/office/drawing/2014/main" id="{473F1DBB-193D-974C-2B1A-6060D8487101}"/>
              </a:ext>
            </a:extLst>
          </p:cNvPr>
          <p:cNvCxnSpPr>
            <a:cxnSpLocks/>
            <a:stCxn id="166" idx="3"/>
            <a:endCxn id="205" idx="2"/>
          </p:cNvCxnSpPr>
          <p:nvPr/>
        </p:nvCxnSpPr>
        <p:spPr>
          <a:xfrm flipV="1">
            <a:off x="821365" y="3148574"/>
            <a:ext cx="7747849" cy="395708"/>
          </a:xfrm>
          <a:prstGeom prst="bentConnector2">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7" name="连接符: 肘形 266">
            <a:extLst>
              <a:ext uri="{FF2B5EF4-FFF2-40B4-BE49-F238E27FC236}">
                <a16:creationId xmlns:a16="http://schemas.microsoft.com/office/drawing/2014/main" id="{6C65195E-7E36-0F55-161B-B1512F2E1F9D}"/>
              </a:ext>
            </a:extLst>
          </p:cNvPr>
          <p:cNvCxnSpPr>
            <a:cxnSpLocks/>
            <a:stCxn id="166" idx="3"/>
            <a:endCxn id="210" idx="0"/>
          </p:cNvCxnSpPr>
          <p:nvPr/>
        </p:nvCxnSpPr>
        <p:spPr>
          <a:xfrm>
            <a:off x="821365" y="3544282"/>
            <a:ext cx="6786758" cy="384032"/>
          </a:xfrm>
          <a:prstGeom prst="bentConnector2">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8" name="连接符: 肘形 267">
            <a:extLst>
              <a:ext uri="{FF2B5EF4-FFF2-40B4-BE49-F238E27FC236}">
                <a16:creationId xmlns:a16="http://schemas.microsoft.com/office/drawing/2014/main" id="{C7A72478-611A-1E71-5E24-3472553900BD}"/>
              </a:ext>
            </a:extLst>
          </p:cNvPr>
          <p:cNvCxnSpPr>
            <a:cxnSpLocks/>
            <a:stCxn id="166" idx="3"/>
            <a:endCxn id="203" idx="2"/>
          </p:cNvCxnSpPr>
          <p:nvPr/>
        </p:nvCxnSpPr>
        <p:spPr>
          <a:xfrm flipV="1">
            <a:off x="821365" y="3148544"/>
            <a:ext cx="5795583" cy="395738"/>
          </a:xfrm>
          <a:prstGeom prst="bentConnector2">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9" name="连接符: 肘形 268">
            <a:extLst>
              <a:ext uri="{FF2B5EF4-FFF2-40B4-BE49-F238E27FC236}">
                <a16:creationId xmlns:a16="http://schemas.microsoft.com/office/drawing/2014/main" id="{49183F43-E96C-584F-1F86-5354FAAF8DE1}"/>
              </a:ext>
            </a:extLst>
          </p:cNvPr>
          <p:cNvCxnSpPr>
            <a:cxnSpLocks/>
            <a:stCxn id="166" idx="3"/>
            <a:endCxn id="209" idx="0"/>
          </p:cNvCxnSpPr>
          <p:nvPr/>
        </p:nvCxnSpPr>
        <p:spPr>
          <a:xfrm>
            <a:off x="821365" y="3544282"/>
            <a:ext cx="4983863" cy="384979"/>
          </a:xfrm>
          <a:prstGeom prst="bentConnector2">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0" name="连接符: 肘形 269">
            <a:extLst>
              <a:ext uri="{FF2B5EF4-FFF2-40B4-BE49-F238E27FC236}">
                <a16:creationId xmlns:a16="http://schemas.microsoft.com/office/drawing/2014/main" id="{E826D680-338C-61CC-39D3-D88F61A16819}"/>
              </a:ext>
            </a:extLst>
          </p:cNvPr>
          <p:cNvCxnSpPr>
            <a:cxnSpLocks/>
            <a:stCxn id="166" idx="3"/>
            <a:endCxn id="201" idx="2"/>
          </p:cNvCxnSpPr>
          <p:nvPr/>
        </p:nvCxnSpPr>
        <p:spPr>
          <a:xfrm flipV="1">
            <a:off x="821365" y="3146892"/>
            <a:ext cx="3991351" cy="397390"/>
          </a:xfrm>
          <a:prstGeom prst="bentConnector2">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1" name="连接符: 肘形 270">
            <a:extLst>
              <a:ext uri="{FF2B5EF4-FFF2-40B4-BE49-F238E27FC236}">
                <a16:creationId xmlns:a16="http://schemas.microsoft.com/office/drawing/2014/main" id="{1132077D-4412-5DC0-E1AD-B356913C2F3C}"/>
              </a:ext>
            </a:extLst>
          </p:cNvPr>
          <p:cNvCxnSpPr>
            <a:cxnSpLocks/>
            <a:stCxn id="166" idx="3"/>
            <a:endCxn id="208" idx="0"/>
          </p:cNvCxnSpPr>
          <p:nvPr/>
        </p:nvCxnSpPr>
        <p:spPr>
          <a:xfrm>
            <a:off x="821365" y="3544282"/>
            <a:ext cx="3182616" cy="380704"/>
          </a:xfrm>
          <a:prstGeom prst="bentConnector2">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2" name="连接符: 肘形 271">
            <a:extLst>
              <a:ext uri="{FF2B5EF4-FFF2-40B4-BE49-F238E27FC236}">
                <a16:creationId xmlns:a16="http://schemas.microsoft.com/office/drawing/2014/main" id="{18A0E767-DD17-2FA9-1074-8936BD4A1CB9}"/>
              </a:ext>
            </a:extLst>
          </p:cNvPr>
          <p:cNvCxnSpPr>
            <a:cxnSpLocks/>
            <a:stCxn id="166" idx="3"/>
            <a:endCxn id="167" idx="2"/>
          </p:cNvCxnSpPr>
          <p:nvPr/>
        </p:nvCxnSpPr>
        <p:spPr>
          <a:xfrm flipV="1">
            <a:off x="821365" y="3146892"/>
            <a:ext cx="2191090" cy="397390"/>
          </a:xfrm>
          <a:prstGeom prst="bentConnector2">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3" name="连接符: 肘形 272">
            <a:extLst>
              <a:ext uri="{FF2B5EF4-FFF2-40B4-BE49-F238E27FC236}">
                <a16:creationId xmlns:a16="http://schemas.microsoft.com/office/drawing/2014/main" id="{41428F72-6DD9-A83E-7274-E5596D2356E7}"/>
              </a:ext>
            </a:extLst>
          </p:cNvPr>
          <p:cNvCxnSpPr>
            <a:cxnSpLocks/>
            <a:stCxn id="166" idx="3"/>
            <a:endCxn id="207" idx="0"/>
          </p:cNvCxnSpPr>
          <p:nvPr/>
        </p:nvCxnSpPr>
        <p:spPr>
          <a:xfrm>
            <a:off x="821365" y="3544282"/>
            <a:ext cx="1381369" cy="380703"/>
          </a:xfrm>
          <a:prstGeom prst="bentConnector2">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4" name="连接符: 肘形 273">
            <a:extLst>
              <a:ext uri="{FF2B5EF4-FFF2-40B4-BE49-F238E27FC236}">
                <a16:creationId xmlns:a16="http://schemas.microsoft.com/office/drawing/2014/main" id="{F35D6C7A-4613-AD66-E2A5-1EE9F415B38C}"/>
              </a:ext>
            </a:extLst>
          </p:cNvPr>
          <p:cNvCxnSpPr>
            <a:cxnSpLocks/>
            <a:stCxn id="174" idx="3"/>
            <a:endCxn id="167" idx="1"/>
          </p:cNvCxnSpPr>
          <p:nvPr/>
        </p:nvCxnSpPr>
        <p:spPr>
          <a:xfrm rot="16200000" flipH="1">
            <a:off x="2297570" y="2540006"/>
            <a:ext cx="526303" cy="471467"/>
          </a:xfrm>
          <a:prstGeom prst="bentConnector2">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5" name="连接符: 肘形 274">
            <a:extLst>
              <a:ext uri="{FF2B5EF4-FFF2-40B4-BE49-F238E27FC236}">
                <a16:creationId xmlns:a16="http://schemas.microsoft.com/office/drawing/2014/main" id="{2AD9B288-1A08-5604-545F-350120EDBB35}"/>
              </a:ext>
            </a:extLst>
          </p:cNvPr>
          <p:cNvCxnSpPr>
            <a:cxnSpLocks/>
            <a:stCxn id="185" idx="3"/>
            <a:endCxn id="201" idx="1"/>
          </p:cNvCxnSpPr>
          <p:nvPr/>
        </p:nvCxnSpPr>
        <p:spPr>
          <a:xfrm rot="16200000" flipH="1">
            <a:off x="4098677" y="2540852"/>
            <a:ext cx="526303" cy="469775"/>
          </a:xfrm>
          <a:prstGeom prst="bentConnector2">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6" name="连接符: 肘形 275">
            <a:extLst>
              <a:ext uri="{FF2B5EF4-FFF2-40B4-BE49-F238E27FC236}">
                <a16:creationId xmlns:a16="http://schemas.microsoft.com/office/drawing/2014/main" id="{14F14F27-4186-3B8C-72EC-79D73519F807}"/>
              </a:ext>
            </a:extLst>
          </p:cNvPr>
          <p:cNvCxnSpPr>
            <a:cxnSpLocks/>
            <a:stCxn id="186" idx="3"/>
            <a:endCxn id="203" idx="1"/>
          </p:cNvCxnSpPr>
          <p:nvPr/>
        </p:nvCxnSpPr>
        <p:spPr>
          <a:xfrm rot="16200000" flipH="1">
            <a:off x="5900944" y="2540539"/>
            <a:ext cx="527955" cy="472054"/>
          </a:xfrm>
          <a:prstGeom prst="bentConnector2">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7" name="连接符: 肘形 276">
            <a:extLst>
              <a:ext uri="{FF2B5EF4-FFF2-40B4-BE49-F238E27FC236}">
                <a16:creationId xmlns:a16="http://schemas.microsoft.com/office/drawing/2014/main" id="{32D40218-1AFE-D95C-B7AE-65AE1F878A46}"/>
              </a:ext>
            </a:extLst>
          </p:cNvPr>
          <p:cNvCxnSpPr>
            <a:cxnSpLocks/>
            <a:stCxn id="187" idx="3"/>
            <a:endCxn id="205" idx="1"/>
          </p:cNvCxnSpPr>
          <p:nvPr/>
        </p:nvCxnSpPr>
        <p:spPr>
          <a:xfrm rot="16200000" flipH="1">
            <a:off x="7856316" y="2543676"/>
            <a:ext cx="520682" cy="473114"/>
          </a:xfrm>
          <a:prstGeom prst="bentConnector2">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8" name="连接符: 肘形 277">
            <a:extLst>
              <a:ext uri="{FF2B5EF4-FFF2-40B4-BE49-F238E27FC236}">
                <a16:creationId xmlns:a16="http://schemas.microsoft.com/office/drawing/2014/main" id="{71E1B3A1-2D60-CEC0-72C6-9D8E6DD119D7}"/>
              </a:ext>
            </a:extLst>
          </p:cNvPr>
          <p:cNvCxnSpPr>
            <a:cxnSpLocks/>
            <a:stCxn id="192" idx="0"/>
            <a:endCxn id="209" idx="3"/>
          </p:cNvCxnSpPr>
          <p:nvPr/>
        </p:nvCxnSpPr>
        <p:spPr>
          <a:xfrm rot="16200000" flipV="1">
            <a:off x="5994745" y="4063745"/>
            <a:ext cx="528857" cy="475890"/>
          </a:xfrm>
          <a:prstGeom prst="bentConnector2">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9" name="连接符: 肘形 278">
            <a:extLst>
              <a:ext uri="{FF2B5EF4-FFF2-40B4-BE49-F238E27FC236}">
                <a16:creationId xmlns:a16="http://schemas.microsoft.com/office/drawing/2014/main" id="{8CD17A94-60D1-A412-351C-42361A925580}"/>
              </a:ext>
            </a:extLst>
          </p:cNvPr>
          <p:cNvCxnSpPr>
            <a:cxnSpLocks/>
            <a:stCxn id="195" idx="0"/>
            <a:endCxn id="208" idx="3"/>
          </p:cNvCxnSpPr>
          <p:nvPr/>
        </p:nvCxnSpPr>
        <p:spPr>
          <a:xfrm rot="16200000" flipV="1">
            <a:off x="4190799" y="4062168"/>
            <a:ext cx="533132" cy="474767"/>
          </a:xfrm>
          <a:prstGeom prst="bentConnector2">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0" name="连接符: 肘形 279">
            <a:extLst>
              <a:ext uri="{FF2B5EF4-FFF2-40B4-BE49-F238E27FC236}">
                <a16:creationId xmlns:a16="http://schemas.microsoft.com/office/drawing/2014/main" id="{1E047FE6-21FF-B2F0-5926-0FD300AA243A}"/>
              </a:ext>
            </a:extLst>
          </p:cNvPr>
          <p:cNvCxnSpPr>
            <a:cxnSpLocks/>
            <a:stCxn id="198" idx="0"/>
            <a:endCxn id="207" idx="3"/>
          </p:cNvCxnSpPr>
          <p:nvPr/>
        </p:nvCxnSpPr>
        <p:spPr>
          <a:xfrm rot="16200000" flipV="1">
            <a:off x="2388990" y="4062730"/>
            <a:ext cx="533133" cy="473644"/>
          </a:xfrm>
          <a:prstGeom prst="bentConnector2">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1" name="椭圆 280">
            <a:extLst>
              <a:ext uri="{FF2B5EF4-FFF2-40B4-BE49-F238E27FC236}">
                <a16:creationId xmlns:a16="http://schemas.microsoft.com/office/drawing/2014/main" id="{545367E0-CD20-A531-448B-EB5E87BEF54C}"/>
              </a:ext>
            </a:extLst>
          </p:cNvPr>
          <p:cNvSpPr/>
          <p:nvPr/>
        </p:nvSpPr>
        <p:spPr>
          <a:xfrm>
            <a:off x="7370171" y="2206589"/>
            <a:ext cx="180000" cy="180000"/>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1200" b="1" dirty="0">
                <a:solidFill>
                  <a:schemeClr val="tx1"/>
                </a:solidFill>
                <a:latin typeface="Times New Roman" panose="02020603050405020304" pitchFamily="18" charset="0"/>
                <a:cs typeface="Times New Roman" panose="02020603050405020304" pitchFamily="18" charset="0"/>
              </a:rPr>
              <a:t>C</a:t>
            </a:r>
            <a:endParaRPr lang="zh-CN" altLang="en-US" sz="1200" b="1" dirty="0">
              <a:solidFill>
                <a:schemeClr val="tx1"/>
              </a:solidFill>
              <a:latin typeface="Times New Roman" panose="02020603050405020304" pitchFamily="18" charset="0"/>
              <a:cs typeface="Times New Roman" panose="02020603050405020304" pitchFamily="18" charset="0"/>
            </a:endParaRPr>
          </a:p>
        </p:txBody>
      </p:sp>
      <p:cxnSp>
        <p:nvCxnSpPr>
          <p:cNvPr id="282" name="连接符: 肘形 281">
            <a:extLst>
              <a:ext uri="{FF2B5EF4-FFF2-40B4-BE49-F238E27FC236}">
                <a16:creationId xmlns:a16="http://schemas.microsoft.com/office/drawing/2014/main" id="{DA5CA691-3A34-FCAB-2AA3-8846628B676E}"/>
              </a:ext>
            </a:extLst>
          </p:cNvPr>
          <p:cNvCxnSpPr>
            <a:cxnSpLocks/>
            <a:stCxn id="243" idx="2"/>
            <a:endCxn id="281" idx="0"/>
          </p:cNvCxnSpPr>
          <p:nvPr/>
        </p:nvCxnSpPr>
        <p:spPr>
          <a:xfrm>
            <a:off x="7224861" y="1469456"/>
            <a:ext cx="235310" cy="737133"/>
          </a:xfrm>
          <a:prstGeom prst="bentConnector2">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3" name="椭圆 282">
            <a:extLst>
              <a:ext uri="{FF2B5EF4-FFF2-40B4-BE49-F238E27FC236}">
                <a16:creationId xmlns:a16="http://schemas.microsoft.com/office/drawing/2014/main" id="{D398F125-46F2-9177-5BE7-41796061978B}"/>
              </a:ext>
            </a:extLst>
          </p:cNvPr>
          <p:cNvSpPr/>
          <p:nvPr/>
        </p:nvSpPr>
        <p:spPr>
          <a:xfrm>
            <a:off x="1824942" y="4692118"/>
            <a:ext cx="180000" cy="180000"/>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1200" b="1" dirty="0">
                <a:solidFill>
                  <a:schemeClr val="tx1"/>
                </a:solidFill>
                <a:latin typeface="Times New Roman" panose="02020603050405020304" pitchFamily="18" charset="0"/>
                <a:cs typeface="Times New Roman" panose="02020603050405020304" pitchFamily="18" charset="0"/>
              </a:rPr>
              <a:t>C</a:t>
            </a:r>
            <a:endParaRPr lang="zh-CN" altLang="en-US" sz="1200" b="1" dirty="0">
              <a:solidFill>
                <a:schemeClr val="tx1"/>
              </a:solidFill>
              <a:latin typeface="Times New Roman" panose="02020603050405020304" pitchFamily="18" charset="0"/>
              <a:cs typeface="Times New Roman" panose="02020603050405020304" pitchFamily="18" charset="0"/>
            </a:endParaRPr>
          </a:p>
        </p:txBody>
      </p:sp>
      <p:cxnSp>
        <p:nvCxnSpPr>
          <p:cNvPr id="284" name="连接符: 肘形 283">
            <a:extLst>
              <a:ext uri="{FF2B5EF4-FFF2-40B4-BE49-F238E27FC236}">
                <a16:creationId xmlns:a16="http://schemas.microsoft.com/office/drawing/2014/main" id="{7B212AED-16EC-71E0-E185-687581463628}"/>
              </a:ext>
            </a:extLst>
          </p:cNvPr>
          <p:cNvCxnSpPr>
            <a:cxnSpLocks/>
            <a:stCxn id="244" idx="0"/>
            <a:endCxn id="283" idx="4"/>
          </p:cNvCxnSpPr>
          <p:nvPr/>
        </p:nvCxnSpPr>
        <p:spPr>
          <a:xfrm rot="10800000">
            <a:off x="1914942" y="4872118"/>
            <a:ext cx="203328" cy="721870"/>
          </a:xfrm>
          <a:prstGeom prst="bentConnector2">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02" name="组合 301">
            <a:extLst>
              <a:ext uri="{FF2B5EF4-FFF2-40B4-BE49-F238E27FC236}">
                <a16:creationId xmlns:a16="http://schemas.microsoft.com/office/drawing/2014/main" id="{429B5C53-51BB-8DBF-1764-003EBD38AF23}"/>
              </a:ext>
            </a:extLst>
          </p:cNvPr>
          <p:cNvGrpSpPr/>
          <p:nvPr/>
        </p:nvGrpSpPr>
        <p:grpSpPr>
          <a:xfrm>
            <a:off x="10054320" y="5575821"/>
            <a:ext cx="1966148" cy="523220"/>
            <a:chOff x="10054320" y="5575821"/>
            <a:chExt cx="1966148" cy="523220"/>
          </a:xfrm>
        </p:grpSpPr>
        <p:sp>
          <p:nvSpPr>
            <p:cNvPr id="288" name="文本框 287">
              <a:extLst>
                <a:ext uri="{FF2B5EF4-FFF2-40B4-BE49-F238E27FC236}">
                  <a16:creationId xmlns:a16="http://schemas.microsoft.com/office/drawing/2014/main" id="{D2FE5486-4FE8-3B6D-DBB8-E40256E6C2BA}"/>
                </a:ext>
              </a:extLst>
            </p:cNvPr>
            <p:cNvSpPr txBox="1"/>
            <p:nvPr/>
          </p:nvSpPr>
          <p:spPr>
            <a:xfrm>
              <a:off x="10664006" y="5575821"/>
              <a:ext cx="1356462" cy="523220"/>
            </a:xfrm>
            <a:prstGeom prst="rect">
              <a:avLst/>
            </a:prstGeom>
            <a:noFill/>
          </p:spPr>
          <p:txBody>
            <a:bodyPr wrap="none" rtlCol="0">
              <a:spAutoFit/>
            </a:bodyPr>
            <a:lstStyle/>
            <a:p>
              <a:pPr algn="ctr"/>
              <a:r>
                <a:rPr lang="en-US" altLang="zh-CN" sz="1400" dirty="0">
                  <a:latin typeface="Times New Roman" panose="02020603050405020304" pitchFamily="18" charset="0"/>
                  <a:cs typeface="Times New Roman" panose="02020603050405020304" pitchFamily="18" charset="0"/>
                </a:rPr>
                <a:t>Shallow Feature</a:t>
              </a:r>
            </a:p>
            <a:p>
              <a:pPr algn="ctr"/>
              <a:r>
                <a:rPr lang="en-US" altLang="zh-CN" sz="1400" dirty="0">
                  <a:latin typeface="Times New Roman" panose="02020603050405020304" pitchFamily="18" charset="0"/>
                  <a:cs typeface="Times New Roman" panose="02020603050405020304" pitchFamily="18" charset="0"/>
                </a:rPr>
                <a:t>Fusion Module</a:t>
              </a:r>
              <a:endParaRPr lang="zh-CN" altLang="en-US" sz="1400" dirty="0">
                <a:latin typeface="Times New Roman" panose="02020603050405020304" pitchFamily="18" charset="0"/>
                <a:cs typeface="Times New Roman" panose="02020603050405020304" pitchFamily="18" charset="0"/>
              </a:endParaRPr>
            </a:p>
          </p:txBody>
        </p:sp>
        <p:sp>
          <p:nvSpPr>
            <p:cNvPr id="289" name="矩形: 圆角 288">
              <a:extLst>
                <a:ext uri="{FF2B5EF4-FFF2-40B4-BE49-F238E27FC236}">
                  <a16:creationId xmlns:a16="http://schemas.microsoft.com/office/drawing/2014/main" id="{CA3411FF-D899-204E-6E16-DA317605327E}"/>
                </a:ext>
              </a:extLst>
            </p:cNvPr>
            <p:cNvSpPr/>
            <p:nvPr/>
          </p:nvSpPr>
          <p:spPr>
            <a:xfrm>
              <a:off x="10054320" y="5614970"/>
              <a:ext cx="597600" cy="432000"/>
            </a:xfrm>
            <a:prstGeom prst="roundRect">
              <a:avLst>
                <a:gd name="adj" fmla="val 10442"/>
              </a:avLst>
            </a:prstGeom>
            <a:solidFill>
              <a:srgbClr val="849FA8"/>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chemeClr val="tx1"/>
                  </a:solidFill>
                  <a:latin typeface="Times New Roman" panose="02020603050405020304" pitchFamily="18" charset="0"/>
                  <a:cs typeface="Times New Roman" panose="02020603050405020304" pitchFamily="18" charset="0"/>
                </a:rPr>
                <a:t>SFFM</a:t>
              </a:r>
              <a:endParaRPr lang="zh-CN" altLang="en-US" sz="1200" dirty="0">
                <a:solidFill>
                  <a:schemeClr val="tx1"/>
                </a:solidFill>
                <a:latin typeface="Times New Roman" panose="02020603050405020304" pitchFamily="18" charset="0"/>
                <a:cs typeface="Times New Roman" panose="02020603050405020304" pitchFamily="18" charset="0"/>
              </a:endParaRPr>
            </a:p>
          </p:txBody>
        </p:sp>
      </p:grpSp>
      <p:grpSp>
        <p:nvGrpSpPr>
          <p:cNvPr id="300" name="组合 299">
            <a:extLst>
              <a:ext uri="{FF2B5EF4-FFF2-40B4-BE49-F238E27FC236}">
                <a16:creationId xmlns:a16="http://schemas.microsoft.com/office/drawing/2014/main" id="{4CA27B58-EF58-8714-0F5B-CADD99E192DF}"/>
              </a:ext>
            </a:extLst>
          </p:cNvPr>
          <p:cNvGrpSpPr/>
          <p:nvPr/>
        </p:nvGrpSpPr>
        <p:grpSpPr>
          <a:xfrm>
            <a:off x="10090300" y="4357378"/>
            <a:ext cx="1882879" cy="523220"/>
            <a:chOff x="10090300" y="4357378"/>
            <a:chExt cx="1882879" cy="523220"/>
          </a:xfrm>
        </p:grpSpPr>
        <p:sp>
          <p:nvSpPr>
            <p:cNvPr id="291" name="文本框 290">
              <a:extLst>
                <a:ext uri="{FF2B5EF4-FFF2-40B4-BE49-F238E27FC236}">
                  <a16:creationId xmlns:a16="http://schemas.microsoft.com/office/drawing/2014/main" id="{75DBE6E5-0437-4AF5-0CFE-13E700C13FBF}"/>
                </a:ext>
              </a:extLst>
            </p:cNvPr>
            <p:cNvSpPr txBox="1"/>
            <p:nvPr/>
          </p:nvSpPr>
          <p:spPr>
            <a:xfrm>
              <a:off x="10711295" y="4357378"/>
              <a:ext cx="1261884" cy="523220"/>
            </a:xfrm>
            <a:prstGeom prst="rect">
              <a:avLst/>
            </a:prstGeom>
            <a:noFill/>
          </p:spPr>
          <p:txBody>
            <a:bodyPr wrap="none" rtlCol="0">
              <a:spAutoFit/>
            </a:bodyPr>
            <a:lstStyle/>
            <a:p>
              <a:pPr algn="ctr"/>
              <a:r>
                <a:rPr lang="en-US" altLang="zh-CN" sz="1400" dirty="0">
                  <a:latin typeface="Times New Roman" panose="02020603050405020304" pitchFamily="18" charset="0"/>
                  <a:cs typeface="Times New Roman" panose="02020603050405020304" pitchFamily="18" charset="0"/>
                </a:rPr>
                <a:t>Spatial Gating </a:t>
              </a:r>
            </a:p>
            <a:p>
              <a:pPr algn="ctr"/>
              <a:r>
                <a:rPr lang="en-US" altLang="zh-CN" sz="1400" dirty="0">
                  <a:latin typeface="Times New Roman" panose="02020603050405020304" pitchFamily="18" charset="0"/>
                  <a:cs typeface="Times New Roman" panose="02020603050405020304" pitchFamily="18" charset="0"/>
                </a:rPr>
                <a:t>Unit (SGU)</a:t>
              </a:r>
              <a:endParaRPr lang="zh-CN" altLang="en-US" sz="1400" dirty="0">
                <a:latin typeface="Times New Roman" panose="02020603050405020304" pitchFamily="18" charset="0"/>
                <a:cs typeface="Times New Roman" panose="02020603050405020304" pitchFamily="18" charset="0"/>
              </a:endParaRPr>
            </a:p>
          </p:txBody>
        </p:sp>
        <p:sp>
          <p:nvSpPr>
            <p:cNvPr id="292" name="立方体 291">
              <a:extLst>
                <a:ext uri="{FF2B5EF4-FFF2-40B4-BE49-F238E27FC236}">
                  <a16:creationId xmlns:a16="http://schemas.microsoft.com/office/drawing/2014/main" id="{579B90B4-4BC9-3D8F-9AA6-D6A414A9E07C}"/>
                </a:ext>
              </a:extLst>
            </p:cNvPr>
            <p:cNvSpPr/>
            <p:nvPr/>
          </p:nvSpPr>
          <p:spPr>
            <a:xfrm>
              <a:off x="10090300" y="4412527"/>
              <a:ext cx="525641" cy="432000"/>
            </a:xfrm>
            <a:prstGeom prst="cube">
              <a:avLst/>
            </a:prstGeom>
            <a:solidFill>
              <a:srgbClr val="A77171"/>
            </a:solidFill>
            <a:ln w="6350">
              <a:solidFill>
                <a:srgbClr val="A771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1" name="组合 300">
            <a:extLst>
              <a:ext uri="{FF2B5EF4-FFF2-40B4-BE49-F238E27FC236}">
                <a16:creationId xmlns:a16="http://schemas.microsoft.com/office/drawing/2014/main" id="{F6D471BA-7924-1EC3-37F7-42AF1DCDA1A6}"/>
              </a:ext>
            </a:extLst>
          </p:cNvPr>
          <p:cNvGrpSpPr/>
          <p:nvPr/>
        </p:nvGrpSpPr>
        <p:grpSpPr>
          <a:xfrm>
            <a:off x="10137120" y="4966599"/>
            <a:ext cx="1857700" cy="523220"/>
            <a:chOff x="10137120" y="4966599"/>
            <a:chExt cx="1857700" cy="523220"/>
          </a:xfrm>
        </p:grpSpPr>
        <p:sp>
          <p:nvSpPr>
            <p:cNvPr id="294" name="矩形 293">
              <a:extLst>
                <a:ext uri="{FF2B5EF4-FFF2-40B4-BE49-F238E27FC236}">
                  <a16:creationId xmlns:a16="http://schemas.microsoft.com/office/drawing/2014/main" id="{B72EAC76-0CB1-6BBE-7899-4D8D228BB035}"/>
                </a:ext>
              </a:extLst>
            </p:cNvPr>
            <p:cNvSpPr/>
            <p:nvPr/>
          </p:nvSpPr>
          <p:spPr>
            <a:xfrm>
              <a:off x="10137120" y="5127909"/>
              <a:ext cx="432000" cy="216000"/>
            </a:xfrm>
            <a:prstGeom prst="rect">
              <a:avLst/>
            </a:prstGeom>
            <a:solidFill>
              <a:srgbClr val="B2C4D2"/>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1200" dirty="0">
                  <a:solidFill>
                    <a:schemeClr val="tx1"/>
                  </a:solidFill>
                  <a:latin typeface="Times New Roman" panose="02020603050405020304" pitchFamily="18" charset="0"/>
                  <a:cs typeface="Times New Roman" panose="02020603050405020304" pitchFamily="18" charset="0"/>
                </a:rPr>
                <a:t>SSN</a:t>
              </a:r>
              <a:endParaRPr lang="zh-CN" altLang="en-US" sz="1200" dirty="0">
                <a:solidFill>
                  <a:schemeClr val="tx1"/>
                </a:solidFill>
                <a:latin typeface="Times New Roman" panose="02020603050405020304" pitchFamily="18" charset="0"/>
                <a:cs typeface="Times New Roman" panose="02020603050405020304" pitchFamily="18" charset="0"/>
              </a:endParaRPr>
            </a:p>
          </p:txBody>
        </p:sp>
        <p:sp>
          <p:nvSpPr>
            <p:cNvPr id="295" name="文本框 294">
              <a:extLst>
                <a:ext uri="{FF2B5EF4-FFF2-40B4-BE49-F238E27FC236}">
                  <a16:creationId xmlns:a16="http://schemas.microsoft.com/office/drawing/2014/main" id="{F8374E6B-FAB4-FF22-218C-D7BAC64760FB}"/>
                </a:ext>
              </a:extLst>
            </p:cNvPr>
            <p:cNvSpPr txBox="1"/>
            <p:nvPr/>
          </p:nvSpPr>
          <p:spPr>
            <a:xfrm>
              <a:off x="10689655" y="4966599"/>
              <a:ext cx="1305165" cy="523220"/>
            </a:xfrm>
            <a:prstGeom prst="rect">
              <a:avLst/>
            </a:prstGeom>
            <a:noFill/>
          </p:spPr>
          <p:txBody>
            <a:bodyPr wrap="none" rtlCol="0">
              <a:spAutoFit/>
            </a:bodyPr>
            <a:lstStyle/>
            <a:p>
              <a:pPr algn="ctr"/>
              <a:r>
                <a:rPr lang="en-US" altLang="zh-CN" sz="1400" dirty="0">
                  <a:latin typeface="Times New Roman" panose="02020603050405020304" pitchFamily="18" charset="0"/>
                  <a:cs typeface="Times New Roman" panose="02020603050405020304" pitchFamily="18" charset="0"/>
                </a:rPr>
                <a:t>Spatial Scaling</a:t>
              </a:r>
            </a:p>
            <a:p>
              <a:pPr algn="ctr"/>
              <a:r>
                <a:rPr lang="en-US" altLang="zh-CN" sz="1400" dirty="0">
                  <a:latin typeface="Times New Roman" panose="02020603050405020304" pitchFamily="18" charset="0"/>
                  <a:cs typeface="Times New Roman" panose="02020603050405020304" pitchFamily="18" charset="0"/>
                </a:rPr>
                <a:t>Network (SSN)</a:t>
              </a:r>
              <a:endParaRPr lang="zh-CN" altLang="en-US" sz="1400" dirty="0">
                <a:latin typeface="Times New Roman" panose="02020603050405020304" pitchFamily="18" charset="0"/>
                <a:cs typeface="Times New Roman" panose="02020603050405020304" pitchFamily="18" charset="0"/>
              </a:endParaRPr>
            </a:p>
          </p:txBody>
        </p:sp>
      </p:grpSp>
      <p:sp>
        <p:nvSpPr>
          <p:cNvPr id="297" name="矩形: 圆角 296">
            <a:extLst>
              <a:ext uri="{FF2B5EF4-FFF2-40B4-BE49-F238E27FC236}">
                <a16:creationId xmlns:a16="http://schemas.microsoft.com/office/drawing/2014/main" id="{B28C406D-82D0-C969-ABB6-ECAB1E313414}"/>
              </a:ext>
            </a:extLst>
          </p:cNvPr>
          <p:cNvSpPr/>
          <p:nvPr/>
        </p:nvSpPr>
        <p:spPr>
          <a:xfrm>
            <a:off x="9918493" y="4311573"/>
            <a:ext cx="2101975" cy="1825718"/>
          </a:xfrm>
          <a:prstGeom prst="roundRect">
            <a:avLst>
              <a:gd name="adj" fmla="val 0"/>
            </a:avLst>
          </a:prstGeom>
          <a:noFill/>
          <a:ln w="158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endParaRPr lang="zh-CN" altLang="en-US" sz="1200" dirty="0">
              <a:solidFill>
                <a:srgbClr val="CC3333"/>
              </a:solidFill>
              <a:latin typeface="Times New Roman" panose="02020603050405020304" pitchFamily="18" charset="0"/>
              <a:cs typeface="Times New Roman" panose="02020603050405020304" pitchFamily="18" charset="0"/>
            </a:endParaRPr>
          </a:p>
        </p:txBody>
      </p:sp>
      <p:cxnSp>
        <p:nvCxnSpPr>
          <p:cNvPr id="304" name="连接符: 肘形 303">
            <a:extLst>
              <a:ext uri="{FF2B5EF4-FFF2-40B4-BE49-F238E27FC236}">
                <a16:creationId xmlns:a16="http://schemas.microsoft.com/office/drawing/2014/main" id="{A6C7F311-6C6F-D6EC-9580-5479752F1B2D}"/>
              </a:ext>
            </a:extLst>
          </p:cNvPr>
          <p:cNvCxnSpPr>
            <a:cxnSpLocks/>
            <a:stCxn id="190" idx="2"/>
            <a:endCxn id="234" idx="0"/>
          </p:cNvCxnSpPr>
          <p:nvPr/>
        </p:nvCxnSpPr>
        <p:spPr>
          <a:xfrm rot="10800000" flipV="1">
            <a:off x="7395752" y="4782118"/>
            <a:ext cx="275770" cy="496794"/>
          </a:xfrm>
          <a:prstGeom prst="bentConnector2">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21" name="组合 320">
            <a:extLst>
              <a:ext uri="{FF2B5EF4-FFF2-40B4-BE49-F238E27FC236}">
                <a16:creationId xmlns:a16="http://schemas.microsoft.com/office/drawing/2014/main" id="{242E4CC3-C6A8-6086-072D-612602614A2A}"/>
              </a:ext>
            </a:extLst>
          </p:cNvPr>
          <p:cNvGrpSpPr/>
          <p:nvPr/>
        </p:nvGrpSpPr>
        <p:grpSpPr>
          <a:xfrm>
            <a:off x="9983590" y="1192839"/>
            <a:ext cx="1657319" cy="613944"/>
            <a:chOff x="9882446" y="1172302"/>
            <a:chExt cx="1657319" cy="613944"/>
          </a:xfrm>
        </p:grpSpPr>
        <p:sp>
          <p:nvSpPr>
            <p:cNvPr id="317" name="文本框 316">
              <a:extLst>
                <a:ext uri="{FF2B5EF4-FFF2-40B4-BE49-F238E27FC236}">
                  <a16:creationId xmlns:a16="http://schemas.microsoft.com/office/drawing/2014/main" id="{BD85BA22-1D1F-8C79-3159-80DBBC0C56D0}"/>
                </a:ext>
              </a:extLst>
            </p:cNvPr>
            <p:cNvSpPr txBox="1"/>
            <p:nvPr/>
          </p:nvSpPr>
          <p:spPr>
            <a:xfrm>
              <a:off x="10136817" y="1207846"/>
              <a:ext cx="1402948" cy="523220"/>
            </a:xfrm>
            <a:prstGeom prst="rect">
              <a:avLst/>
            </a:prstGeom>
            <a:noFill/>
          </p:spPr>
          <p:txBody>
            <a:bodyPr wrap="none" rtlCol="0">
              <a:spAutoFit/>
            </a:bodyPr>
            <a:lstStyle/>
            <a:p>
              <a:pPr algn="ctr"/>
              <a:r>
                <a:rPr lang="en-US" altLang="zh-CN" sz="1400" dirty="0">
                  <a:latin typeface="Times New Roman" panose="02020603050405020304" pitchFamily="18" charset="0"/>
                  <a:cs typeface="Times New Roman" panose="02020603050405020304" pitchFamily="18" charset="0"/>
                </a:rPr>
                <a:t>Conv 5x5, N, s2,</a:t>
              </a:r>
            </a:p>
            <a:p>
              <a:pPr algn="ctr"/>
              <a:r>
                <a:rPr lang="en-US" altLang="zh-CN" sz="1400" dirty="0">
                  <a:latin typeface="Times New Roman" panose="02020603050405020304" pitchFamily="18" charset="0"/>
                  <a:cs typeface="Times New Roman" panose="02020603050405020304" pitchFamily="18" charset="0"/>
                </a:rPr>
                <a:t>GDN/IGDN</a:t>
              </a:r>
              <a:endParaRPr lang="zh-CN" altLang="en-US" sz="1400" dirty="0">
                <a:latin typeface="Times New Roman" panose="02020603050405020304" pitchFamily="18" charset="0"/>
                <a:cs typeface="Times New Roman" panose="02020603050405020304" pitchFamily="18" charset="0"/>
              </a:endParaRPr>
            </a:p>
          </p:txBody>
        </p:sp>
        <p:sp>
          <p:nvSpPr>
            <p:cNvPr id="318" name="立方体 317">
              <a:extLst>
                <a:ext uri="{FF2B5EF4-FFF2-40B4-BE49-F238E27FC236}">
                  <a16:creationId xmlns:a16="http://schemas.microsoft.com/office/drawing/2014/main" id="{AF983B4F-3AEA-D708-4F1B-9E2B3685E4A4}"/>
                </a:ext>
              </a:extLst>
            </p:cNvPr>
            <p:cNvSpPr/>
            <p:nvPr/>
          </p:nvSpPr>
          <p:spPr>
            <a:xfrm>
              <a:off x="9882446" y="1172302"/>
              <a:ext cx="254371" cy="613944"/>
            </a:xfrm>
            <a:prstGeom prst="cube">
              <a:avLst>
                <a:gd name="adj" fmla="val 75717"/>
              </a:avLst>
            </a:prstGeom>
            <a:solidFill>
              <a:srgbClr val="BFB4BA"/>
            </a:solidFill>
            <a:ln>
              <a:solidFill>
                <a:srgbClr val="BFB4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5" name="任意多边形: 形状 34">
            <a:extLst>
              <a:ext uri="{FF2B5EF4-FFF2-40B4-BE49-F238E27FC236}">
                <a16:creationId xmlns:a16="http://schemas.microsoft.com/office/drawing/2014/main" id="{C5A39D95-CEB8-0BCD-31C4-A250C2708ED5}"/>
              </a:ext>
            </a:extLst>
          </p:cNvPr>
          <p:cNvSpPr/>
          <p:nvPr/>
        </p:nvSpPr>
        <p:spPr>
          <a:xfrm>
            <a:off x="377924" y="1969017"/>
            <a:ext cx="10037536" cy="3127273"/>
          </a:xfrm>
          <a:custGeom>
            <a:avLst/>
            <a:gdLst>
              <a:gd name="connsiteX0" fmla="*/ 0 w 10037536"/>
              <a:gd name="connsiteY0" fmla="*/ 0 h 3127273"/>
              <a:gd name="connsiteX1" fmla="*/ 1376213 w 10037536"/>
              <a:gd name="connsiteY1" fmla="*/ 0 h 3127273"/>
              <a:gd name="connsiteX2" fmla="*/ 1376213 w 10037536"/>
              <a:gd name="connsiteY2" fmla="*/ 635885 h 3127273"/>
              <a:gd name="connsiteX3" fmla="*/ 1627018 w 10037536"/>
              <a:gd name="connsiteY3" fmla="*/ 635885 h 3127273"/>
              <a:gd name="connsiteX4" fmla="*/ 1627018 w 10037536"/>
              <a:gd name="connsiteY4" fmla="*/ 0 h 3127273"/>
              <a:gd name="connsiteX5" fmla="*/ 6949102 w 10037536"/>
              <a:gd name="connsiteY5" fmla="*/ 0 h 3127273"/>
              <a:gd name="connsiteX6" fmla="*/ 6949102 w 10037536"/>
              <a:gd name="connsiteY6" fmla="*/ 631753 h 3127273"/>
              <a:gd name="connsiteX7" fmla="*/ 7211177 w 10037536"/>
              <a:gd name="connsiteY7" fmla="*/ 631753 h 3127273"/>
              <a:gd name="connsiteX8" fmla="*/ 7211177 w 10037536"/>
              <a:gd name="connsiteY8" fmla="*/ 0 h 3127273"/>
              <a:gd name="connsiteX9" fmla="*/ 10037536 w 10037536"/>
              <a:gd name="connsiteY9" fmla="*/ 0 h 3127273"/>
              <a:gd name="connsiteX10" fmla="*/ 10037536 w 10037536"/>
              <a:gd name="connsiteY10" fmla="*/ 2288886 h 3127273"/>
              <a:gd name="connsiteX11" fmla="*/ 9475317 w 10037536"/>
              <a:gd name="connsiteY11" fmla="*/ 2288886 h 3127273"/>
              <a:gd name="connsiteX12" fmla="*/ 9475317 w 10037536"/>
              <a:gd name="connsiteY12" fmla="*/ 3127273 h 3127273"/>
              <a:gd name="connsiteX13" fmla="*/ 7113598 w 10037536"/>
              <a:gd name="connsiteY13" fmla="*/ 3127273 h 3127273"/>
              <a:gd name="connsiteX14" fmla="*/ 7113598 w 10037536"/>
              <a:gd name="connsiteY14" fmla="*/ 2595435 h 3127273"/>
              <a:gd name="connsiteX15" fmla="*/ 6927827 w 10037536"/>
              <a:gd name="connsiteY15" fmla="*/ 2595435 h 3127273"/>
              <a:gd name="connsiteX16" fmla="*/ 6927827 w 10037536"/>
              <a:gd name="connsiteY16" fmla="*/ 3127273 h 3127273"/>
              <a:gd name="connsiteX17" fmla="*/ 1670020 w 10037536"/>
              <a:gd name="connsiteY17" fmla="*/ 3127273 h 3127273"/>
              <a:gd name="connsiteX18" fmla="*/ 1670020 w 10037536"/>
              <a:gd name="connsiteY18" fmla="*/ 2584445 h 3127273"/>
              <a:gd name="connsiteX19" fmla="*/ 1407945 w 10037536"/>
              <a:gd name="connsiteY19" fmla="*/ 2584445 h 3127273"/>
              <a:gd name="connsiteX20" fmla="*/ 1407945 w 10037536"/>
              <a:gd name="connsiteY20" fmla="*/ 3127273 h 3127273"/>
              <a:gd name="connsiteX21" fmla="*/ 0 w 10037536"/>
              <a:gd name="connsiteY21" fmla="*/ 3127273 h 3127273"/>
              <a:gd name="connsiteX22" fmla="*/ 0 w 10037536"/>
              <a:gd name="connsiteY22" fmla="*/ 3090012 h 3127273"/>
              <a:gd name="connsiteX23" fmla="*/ 587737 w 10037536"/>
              <a:gd name="connsiteY23" fmla="*/ 3090012 h 3127273"/>
              <a:gd name="connsiteX24" fmla="*/ 587737 w 10037536"/>
              <a:gd name="connsiteY24" fmla="*/ 3079364 h 3127273"/>
              <a:gd name="connsiteX25" fmla="*/ 1085094 w 10037536"/>
              <a:gd name="connsiteY25" fmla="*/ 3079364 h 3127273"/>
              <a:gd name="connsiteX26" fmla="*/ 1085094 w 10037536"/>
              <a:gd name="connsiteY26" fmla="*/ 2532049 h 3127273"/>
              <a:gd name="connsiteX27" fmla="*/ 285935 w 10037536"/>
              <a:gd name="connsiteY27" fmla="*/ 2532049 h 3127273"/>
              <a:gd name="connsiteX28" fmla="*/ 285935 w 10037536"/>
              <a:gd name="connsiteY28" fmla="*/ 2542697 h 3127273"/>
              <a:gd name="connsiteX29" fmla="*/ 0 w 10037536"/>
              <a:gd name="connsiteY29" fmla="*/ 2542697 h 3127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037536" h="3127273">
                <a:moveTo>
                  <a:pt x="0" y="0"/>
                </a:moveTo>
                <a:lnTo>
                  <a:pt x="1376213" y="0"/>
                </a:lnTo>
                <a:lnTo>
                  <a:pt x="1376213" y="635885"/>
                </a:lnTo>
                <a:lnTo>
                  <a:pt x="1627018" y="635885"/>
                </a:lnTo>
                <a:lnTo>
                  <a:pt x="1627018" y="0"/>
                </a:lnTo>
                <a:lnTo>
                  <a:pt x="6949102" y="0"/>
                </a:lnTo>
                <a:lnTo>
                  <a:pt x="6949102" y="631753"/>
                </a:lnTo>
                <a:lnTo>
                  <a:pt x="7211177" y="631753"/>
                </a:lnTo>
                <a:lnTo>
                  <a:pt x="7211177" y="0"/>
                </a:lnTo>
                <a:lnTo>
                  <a:pt x="10037536" y="0"/>
                </a:lnTo>
                <a:lnTo>
                  <a:pt x="10037536" y="2288886"/>
                </a:lnTo>
                <a:lnTo>
                  <a:pt x="9475317" y="2288886"/>
                </a:lnTo>
                <a:lnTo>
                  <a:pt x="9475317" y="3127273"/>
                </a:lnTo>
                <a:lnTo>
                  <a:pt x="7113598" y="3127273"/>
                </a:lnTo>
                <a:lnTo>
                  <a:pt x="7113598" y="2595435"/>
                </a:lnTo>
                <a:lnTo>
                  <a:pt x="6927827" y="2595435"/>
                </a:lnTo>
                <a:lnTo>
                  <a:pt x="6927827" y="3127273"/>
                </a:lnTo>
                <a:lnTo>
                  <a:pt x="1670020" y="3127273"/>
                </a:lnTo>
                <a:lnTo>
                  <a:pt x="1670020" y="2584445"/>
                </a:lnTo>
                <a:lnTo>
                  <a:pt x="1407945" y="2584445"/>
                </a:lnTo>
                <a:lnTo>
                  <a:pt x="1407945" y="3127273"/>
                </a:lnTo>
                <a:lnTo>
                  <a:pt x="0" y="3127273"/>
                </a:lnTo>
                <a:lnTo>
                  <a:pt x="0" y="3090012"/>
                </a:lnTo>
                <a:lnTo>
                  <a:pt x="587737" y="3090012"/>
                </a:lnTo>
                <a:lnTo>
                  <a:pt x="587737" y="3079364"/>
                </a:lnTo>
                <a:lnTo>
                  <a:pt x="1085094" y="3079364"/>
                </a:lnTo>
                <a:lnTo>
                  <a:pt x="1085094" y="2532049"/>
                </a:lnTo>
                <a:lnTo>
                  <a:pt x="285935" y="2532049"/>
                </a:lnTo>
                <a:lnTo>
                  <a:pt x="285935" y="2542697"/>
                </a:lnTo>
                <a:lnTo>
                  <a:pt x="0" y="2542697"/>
                </a:lnTo>
                <a:close/>
              </a:path>
            </a:pathLst>
          </a:cu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nvGrpSpPr>
          <p:cNvPr id="44" name="组合 43">
            <a:extLst>
              <a:ext uri="{FF2B5EF4-FFF2-40B4-BE49-F238E27FC236}">
                <a16:creationId xmlns:a16="http://schemas.microsoft.com/office/drawing/2014/main" id="{87E0EDF7-5FB9-DBBB-B164-0748C61DB26E}"/>
              </a:ext>
            </a:extLst>
          </p:cNvPr>
          <p:cNvGrpSpPr/>
          <p:nvPr/>
        </p:nvGrpSpPr>
        <p:grpSpPr>
          <a:xfrm>
            <a:off x="2144620" y="2523473"/>
            <a:ext cx="6631244" cy="2371907"/>
            <a:chOff x="2720078" y="3135136"/>
            <a:chExt cx="6631244" cy="2371907"/>
          </a:xfrm>
        </p:grpSpPr>
        <p:sp>
          <p:nvSpPr>
            <p:cNvPr id="45" name="矩形: 圆角 44">
              <a:extLst>
                <a:ext uri="{FF2B5EF4-FFF2-40B4-BE49-F238E27FC236}">
                  <a16:creationId xmlns:a16="http://schemas.microsoft.com/office/drawing/2014/main" id="{424FE51A-4D53-B09D-874A-D278C9BB1698}"/>
                </a:ext>
              </a:extLst>
            </p:cNvPr>
            <p:cNvSpPr/>
            <p:nvPr/>
          </p:nvSpPr>
          <p:spPr>
            <a:xfrm>
              <a:off x="2996665" y="3135136"/>
              <a:ext cx="6042211" cy="2371907"/>
            </a:xfrm>
            <a:prstGeom prst="roundRect">
              <a:avLst>
                <a:gd name="adj" fmla="val 6903"/>
              </a:avLst>
            </a:prstGeom>
            <a:solidFill>
              <a:srgbClr val="F9FCF7"/>
            </a:solidFill>
            <a:ln w="19050">
              <a:solidFill>
                <a:srgbClr val="3A5E54">
                  <a:alpha val="8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endParaRPr lang="zh-CN" altLang="en-US" sz="1200" dirty="0">
                <a:solidFill>
                  <a:schemeClr val="tx1"/>
                </a:solidFill>
                <a:latin typeface="Times New Roman" panose="02020603050405020304" pitchFamily="18" charset="0"/>
                <a:cs typeface="Times New Roman" panose="02020603050405020304" pitchFamily="18" charset="0"/>
              </a:endParaRPr>
            </a:p>
          </p:txBody>
        </p:sp>
        <p:sp>
          <p:nvSpPr>
            <p:cNvPr id="46" name="文本框 45">
              <a:extLst>
                <a:ext uri="{FF2B5EF4-FFF2-40B4-BE49-F238E27FC236}">
                  <a16:creationId xmlns:a16="http://schemas.microsoft.com/office/drawing/2014/main" id="{B96BDBBF-2074-252C-93B5-E7AA08C1CE53}"/>
                </a:ext>
              </a:extLst>
            </p:cNvPr>
            <p:cNvSpPr txBox="1"/>
            <p:nvPr/>
          </p:nvSpPr>
          <p:spPr>
            <a:xfrm>
              <a:off x="3874541" y="3135136"/>
              <a:ext cx="3116559" cy="307777"/>
            </a:xfrm>
            <a:prstGeom prst="rect">
              <a:avLst/>
            </a:prstGeom>
            <a:noFill/>
          </p:spPr>
          <p:txBody>
            <a:bodyPr wrap="none" rtlCol="0">
              <a:spAutoFit/>
            </a:bodyPr>
            <a:lstStyle/>
            <a:p>
              <a:pPr algn="ctr"/>
              <a:r>
                <a:rPr lang="en-US" altLang="zh-CN" sz="1400" dirty="0">
                  <a:latin typeface="Times New Roman" panose="02020603050405020304" pitchFamily="18" charset="0"/>
                  <a:cs typeface="Times New Roman" panose="02020603050405020304" pitchFamily="18" charset="0"/>
                </a:rPr>
                <a:t>Shallow Feature Fusion Module (SFFM)</a:t>
              </a:r>
              <a:endParaRPr lang="zh-CN" altLang="en-US" sz="1400" dirty="0">
                <a:latin typeface="Times New Roman" panose="02020603050405020304" pitchFamily="18" charset="0"/>
                <a:cs typeface="Times New Roman" panose="02020603050405020304" pitchFamily="18" charset="0"/>
              </a:endParaRPr>
            </a:p>
          </p:txBody>
        </p:sp>
        <p:sp>
          <p:nvSpPr>
            <p:cNvPr id="47" name="矩形: 圆角 46">
              <a:extLst>
                <a:ext uri="{FF2B5EF4-FFF2-40B4-BE49-F238E27FC236}">
                  <a16:creationId xmlns:a16="http://schemas.microsoft.com/office/drawing/2014/main" id="{EF88C046-F3F0-0953-69BE-D4E2CD3E7156}"/>
                </a:ext>
              </a:extLst>
            </p:cNvPr>
            <p:cNvSpPr>
              <a:spLocks noChangeAspect="1"/>
            </p:cNvSpPr>
            <p:nvPr/>
          </p:nvSpPr>
          <p:spPr>
            <a:xfrm>
              <a:off x="3170271" y="3378293"/>
              <a:ext cx="630000" cy="444706"/>
            </a:xfrm>
            <a:prstGeom prst="roundRect">
              <a:avLst>
                <a:gd name="adj" fmla="val 10442"/>
              </a:avLst>
            </a:prstGeom>
            <a:solidFill>
              <a:srgbClr val="96CEB4">
                <a:alpha val="50000"/>
              </a:srgbClr>
            </a:solidFill>
            <a:ln w="15875">
              <a:solidFill>
                <a:srgbClr val="3A5E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chemeClr val="tx1"/>
                  </a:solidFill>
                  <a:latin typeface="Times New Roman" panose="02020603050405020304" pitchFamily="18" charset="0"/>
                  <a:cs typeface="Times New Roman" panose="02020603050405020304" pitchFamily="18" charset="0"/>
                </a:rPr>
                <a:t>RCAB</a:t>
              </a:r>
              <a:endParaRPr lang="zh-CN" altLang="en-US" sz="1200" dirty="0">
                <a:solidFill>
                  <a:schemeClr val="tx1"/>
                </a:solidFill>
                <a:latin typeface="Times New Roman" panose="02020603050405020304" pitchFamily="18" charset="0"/>
                <a:cs typeface="Times New Roman" panose="02020603050405020304" pitchFamily="18" charset="0"/>
              </a:endParaRPr>
            </a:p>
          </p:txBody>
        </p:sp>
        <p:sp>
          <p:nvSpPr>
            <p:cNvPr id="48" name="矩形: 圆角 47">
              <a:extLst>
                <a:ext uri="{FF2B5EF4-FFF2-40B4-BE49-F238E27FC236}">
                  <a16:creationId xmlns:a16="http://schemas.microsoft.com/office/drawing/2014/main" id="{15E0D694-DC35-92C7-B85C-A7F36828B2DB}"/>
                </a:ext>
              </a:extLst>
            </p:cNvPr>
            <p:cNvSpPr>
              <a:spLocks noChangeAspect="1"/>
            </p:cNvSpPr>
            <p:nvPr/>
          </p:nvSpPr>
          <p:spPr>
            <a:xfrm>
              <a:off x="3922910" y="4108694"/>
              <a:ext cx="630000" cy="444706"/>
            </a:xfrm>
            <a:prstGeom prst="roundRect">
              <a:avLst>
                <a:gd name="adj" fmla="val 10442"/>
              </a:avLst>
            </a:prstGeom>
            <a:solidFill>
              <a:srgbClr val="96CEB4">
                <a:alpha val="50000"/>
              </a:srgbClr>
            </a:solidFill>
            <a:ln w="15875">
              <a:solidFill>
                <a:srgbClr val="3A5E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chemeClr val="tx1"/>
                  </a:solidFill>
                  <a:latin typeface="Times New Roman" panose="02020603050405020304" pitchFamily="18" charset="0"/>
                  <a:cs typeface="Times New Roman" panose="02020603050405020304" pitchFamily="18" charset="0"/>
                </a:rPr>
                <a:t>RCAB</a:t>
              </a:r>
              <a:endParaRPr lang="zh-CN" altLang="en-US" sz="1200" dirty="0">
                <a:solidFill>
                  <a:schemeClr val="tx1"/>
                </a:solidFill>
                <a:latin typeface="Times New Roman" panose="02020603050405020304" pitchFamily="18" charset="0"/>
                <a:cs typeface="Times New Roman" panose="02020603050405020304" pitchFamily="18" charset="0"/>
              </a:endParaRPr>
            </a:p>
          </p:txBody>
        </p:sp>
        <p:sp>
          <p:nvSpPr>
            <p:cNvPr id="49" name="矩形: 圆角 48">
              <a:extLst>
                <a:ext uri="{FF2B5EF4-FFF2-40B4-BE49-F238E27FC236}">
                  <a16:creationId xmlns:a16="http://schemas.microsoft.com/office/drawing/2014/main" id="{A57A94C5-08C7-94EE-607B-6F71AC3286D0}"/>
                </a:ext>
              </a:extLst>
            </p:cNvPr>
            <p:cNvSpPr>
              <a:spLocks noChangeAspect="1"/>
            </p:cNvSpPr>
            <p:nvPr/>
          </p:nvSpPr>
          <p:spPr>
            <a:xfrm>
              <a:off x="3170271" y="4108694"/>
              <a:ext cx="630000" cy="444706"/>
            </a:xfrm>
            <a:prstGeom prst="roundRect">
              <a:avLst>
                <a:gd name="adj" fmla="val 10442"/>
              </a:avLst>
            </a:prstGeom>
            <a:solidFill>
              <a:schemeClr val="bg2"/>
            </a:solidFill>
            <a:ln w="158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chemeClr val="tx1"/>
                  </a:solidFill>
                  <a:latin typeface="Times New Roman" panose="02020603050405020304" pitchFamily="18" charset="0"/>
                  <a:cs typeface="Times New Roman" panose="02020603050405020304" pitchFamily="18" charset="0"/>
                </a:rPr>
                <a:t>MP, s2</a:t>
              </a:r>
              <a:endParaRPr lang="zh-CN" altLang="en-US" sz="1200" dirty="0">
                <a:solidFill>
                  <a:schemeClr val="tx1"/>
                </a:solidFill>
                <a:latin typeface="Times New Roman" panose="02020603050405020304" pitchFamily="18" charset="0"/>
                <a:cs typeface="Times New Roman" panose="02020603050405020304" pitchFamily="18" charset="0"/>
              </a:endParaRPr>
            </a:p>
          </p:txBody>
        </p:sp>
        <p:sp>
          <p:nvSpPr>
            <p:cNvPr id="50" name="矩形: 圆角 49">
              <a:extLst>
                <a:ext uri="{FF2B5EF4-FFF2-40B4-BE49-F238E27FC236}">
                  <a16:creationId xmlns:a16="http://schemas.microsoft.com/office/drawing/2014/main" id="{36173C81-8BAB-26E3-E892-AAD74ACF16A0}"/>
                </a:ext>
              </a:extLst>
            </p:cNvPr>
            <p:cNvSpPr>
              <a:spLocks noChangeAspect="1"/>
            </p:cNvSpPr>
            <p:nvPr/>
          </p:nvSpPr>
          <p:spPr>
            <a:xfrm>
              <a:off x="4675550" y="4840486"/>
              <a:ext cx="630000" cy="444706"/>
            </a:xfrm>
            <a:prstGeom prst="roundRect">
              <a:avLst>
                <a:gd name="adj" fmla="val 10442"/>
              </a:avLst>
            </a:prstGeom>
            <a:solidFill>
              <a:srgbClr val="96CEB4">
                <a:alpha val="50000"/>
              </a:srgbClr>
            </a:solidFill>
            <a:ln w="15875">
              <a:solidFill>
                <a:srgbClr val="3A5E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chemeClr val="tx1"/>
                  </a:solidFill>
                  <a:latin typeface="Times New Roman" panose="02020603050405020304" pitchFamily="18" charset="0"/>
                  <a:cs typeface="Times New Roman" panose="02020603050405020304" pitchFamily="18" charset="0"/>
                </a:rPr>
                <a:t>RCAB</a:t>
              </a:r>
              <a:endParaRPr lang="zh-CN" altLang="en-US" sz="1200" dirty="0">
                <a:solidFill>
                  <a:schemeClr val="tx1"/>
                </a:solidFill>
                <a:latin typeface="Times New Roman" panose="02020603050405020304" pitchFamily="18" charset="0"/>
                <a:cs typeface="Times New Roman" panose="02020603050405020304" pitchFamily="18" charset="0"/>
              </a:endParaRPr>
            </a:p>
          </p:txBody>
        </p:sp>
        <p:sp>
          <p:nvSpPr>
            <p:cNvPr id="51" name="矩形: 圆角 50">
              <a:extLst>
                <a:ext uri="{FF2B5EF4-FFF2-40B4-BE49-F238E27FC236}">
                  <a16:creationId xmlns:a16="http://schemas.microsoft.com/office/drawing/2014/main" id="{25C2BBBC-A1CB-25CA-96CD-E7F3ED09E342}"/>
                </a:ext>
              </a:extLst>
            </p:cNvPr>
            <p:cNvSpPr>
              <a:spLocks noChangeAspect="1"/>
            </p:cNvSpPr>
            <p:nvPr/>
          </p:nvSpPr>
          <p:spPr>
            <a:xfrm>
              <a:off x="3922910" y="4840486"/>
              <a:ext cx="630000" cy="444706"/>
            </a:xfrm>
            <a:prstGeom prst="roundRect">
              <a:avLst>
                <a:gd name="adj" fmla="val 10442"/>
              </a:avLst>
            </a:prstGeom>
            <a:solidFill>
              <a:schemeClr val="bg2"/>
            </a:solidFill>
            <a:ln w="158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chemeClr val="tx1"/>
                  </a:solidFill>
                  <a:latin typeface="Times New Roman" panose="02020603050405020304" pitchFamily="18" charset="0"/>
                  <a:cs typeface="Times New Roman" panose="02020603050405020304" pitchFamily="18" charset="0"/>
                </a:rPr>
                <a:t>MP, s2</a:t>
              </a:r>
              <a:endParaRPr lang="zh-CN" altLang="en-US" sz="1200" dirty="0">
                <a:solidFill>
                  <a:schemeClr val="tx1"/>
                </a:solidFill>
                <a:latin typeface="Times New Roman" panose="02020603050405020304" pitchFamily="18" charset="0"/>
                <a:cs typeface="Times New Roman" panose="02020603050405020304" pitchFamily="18" charset="0"/>
              </a:endParaRPr>
            </a:p>
          </p:txBody>
        </p:sp>
        <p:sp>
          <p:nvSpPr>
            <p:cNvPr id="52" name="矩形: 圆角 51">
              <a:extLst>
                <a:ext uri="{FF2B5EF4-FFF2-40B4-BE49-F238E27FC236}">
                  <a16:creationId xmlns:a16="http://schemas.microsoft.com/office/drawing/2014/main" id="{008EEA74-D3F6-9770-3AB0-13A62FCAD6B6}"/>
                </a:ext>
              </a:extLst>
            </p:cNvPr>
            <p:cNvSpPr>
              <a:spLocks noChangeAspect="1"/>
            </p:cNvSpPr>
            <p:nvPr/>
          </p:nvSpPr>
          <p:spPr>
            <a:xfrm>
              <a:off x="5699621" y="4840486"/>
              <a:ext cx="630000" cy="444706"/>
            </a:xfrm>
            <a:prstGeom prst="roundRect">
              <a:avLst>
                <a:gd name="adj" fmla="val 10442"/>
              </a:avLst>
            </a:prstGeom>
            <a:solidFill>
              <a:schemeClr val="bg2"/>
            </a:solidFill>
            <a:ln w="158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chemeClr val="tx1"/>
                  </a:solidFill>
                  <a:latin typeface="Times New Roman" panose="02020603050405020304" pitchFamily="18" charset="0"/>
                  <a:cs typeface="Times New Roman" panose="02020603050405020304" pitchFamily="18" charset="0"/>
                </a:rPr>
                <a:t>SC, s2</a:t>
              </a:r>
              <a:endParaRPr lang="zh-CN" altLang="en-US" sz="1200" dirty="0">
                <a:solidFill>
                  <a:schemeClr val="tx1"/>
                </a:solidFill>
                <a:latin typeface="Times New Roman" panose="02020603050405020304" pitchFamily="18" charset="0"/>
                <a:cs typeface="Times New Roman" panose="02020603050405020304" pitchFamily="18" charset="0"/>
              </a:endParaRPr>
            </a:p>
          </p:txBody>
        </p:sp>
        <p:sp>
          <p:nvSpPr>
            <p:cNvPr id="53" name="流程图: 接点 52">
              <a:extLst>
                <a:ext uri="{FF2B5EF4-FFF2-40B4-BE49-F238E27FC236}">
                  <a16:creationId xmlns:a16="http://schemas.microsoft.com/office/drawing/2014/main" id="{CFBBD760-38AC-DCCE-DF1C-8043551A67E3}"/>
                </a:ext>
              </a:extLst>
            </p:cNvPr>
            <p:cNvSpPr/>
            <p:nvPr/>
          </p:nvSpPr>
          <p:spPr>
            <a:xfrm>
              <a:off x="5924621" y="4241047"/>
              <a:ext cx="180000" cy="180000"/>
            </a:xfrm>
            <a:prstGeom prst="flowChartConnector">
              <a:avLst/>
            </a:prstGeom>
            <a:solidFill>
              <a:srgbClr val="FAFAF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chemeClr val="tx1"/>
                  </a:solidFill>
                  <a:latin typeface="Times New Roman" panose="02020603050405020304" pitchFamily="18" charset="0"/>
                  <a:cs typeface="Times New Roman" panose="02020603050405020304" pitchFamily="18" charset="0"/>
                </a:rPr>
                <a:t>C</a:t>
              </a:r>
              <a:endParaRPr lang="zh-CN" altLang="en-US" sz="1200" dirty="0">
                <a:solidFill>
                  <a:schemeClr val="tx1"/>
                </a:solidFill>
                <a:latin typeface="Times New Roman" panose="02020603050405020304" pitchFamily="18" charset="0"/>
                <a:cs typeface="Times New Roman" panose="02020603050405020304" pitchFamily="18" charset="0"/>
              </a:endParaRPr>
            </a:p>
          </p:txBody>
        </p:sp>
        <p:sp>
          <p:nvSpPr>
            <p:cNvPr id="54" name="矩形: 圆角 53">
              <a:extLst>
                <a:ext uri="{FF2B5EF4-FFF2-40B4-BE49-F238E27FC236}">
                  <a16:creationId xmlns:a16="http://schemas.microsoft.com/office/drawing/2014/main" id="{5CF3E6E0-5192-496E-BB38-E6A38340264C}"/>
                </a:ext>
              </a:extLst>
            </p:cNvPr>
            <p:cNvSpPr>
              <a:spLocks noChangeAspect="1"/>
            </p:cNvSpPr>
            <p:nvPr/>
          </p:nvSpPr>
          <p:spPr>
            <a:xfrm>
              <a:off x="6232080" y="4108694"/>
              <a:ext cx="630000" cy="444706"/>
            </a:xfrm>
            <a:prstGeom prst="roundRect">
              <a:avLst>
                <a:gd name="adj" fmla="val 10442"/>
              </a:avLst>
            </a:prstGeom>
            <a:solidFill>
              <a:srgbClr val="96CEB4">
                <a:alpha val="50000"/>
              </a:srgbClr>
            </a:solidFill>
            <a:ln w="15875">
              <a:solidFill>
                <a:srgbClr val="3A5E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chemeClr val="tx1"/>
                  </a:solidFill>
                  <a:latin typeface="Times New Roman" panose="02020603050405020304" pitchFamily="18" charset="0"/>
                  <a:cs typeface="Times New Roman" panose="02020603050405020304" pitchFamily="18" charset="0"/>
                </a:rPr>
                <a:t>RCAB</a:t>
              </a:r>
              <a:endParaRPr lang="zh-CN" altLang="en-US" sz="1200" dirty="0">
                <a:solidFill>
                  <a:schemeClr val="tx1"/>
                </a:solidFill>
                <a:latin typeface="Times New Roman" panose="02020603050405020304" pitchFamily="18" charset="0"/>
                <a:cs typeface="Times New Roman" panose="02020603050405020304" pitchFamily="18" charset="0"/>
              </a:endParaRPr>
            </a:p>
          </p:txBody>
        </p:sp>
        <p:sp>
          <p:nvSpPr>
            <p:cNvPr id="55" name="矩形: 圆角 54">
              <a:extLst>
                <a:ext uri="{FF2B5EF4-FFF2-40B4-BE49-F238E27FC236}">
                  <a16:creationId xmlns:a16="http://schemas.microsoft.com/office/drawing/2014/main" id="{0E146503-1503-ABC8-E3DD-13A7E84FD538}"/>
                </a:ext>
              </a:extLst>
            </p:cNvPr>
            <p:cNvSpPr>
              <a:spLocks noChangeAspect="1"/>
            </p:cNvSpPr>
            <p:nvPr/>
          </p:nvSpPr>
          <p:spPr>
            <a:xfrm>
              <a:off x="6984719" y="4108694"/>
              <a:ext cx="630000" cy="444706"/>
            </a:xfrm>
            <a:prstGeom prst="roundRect">
              <a:avLst>
                <a:gd name="adj" fmla="val 10442"/>
              </a:avLst>
            </a:prstGeom>
            <a:solidFill>
              <a:schemeClr val="bg2"/>
            </a:solidFill>
            <a:ln w="158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chemeClr val="tx1"/>
                  </a:solidFill>
                  <a:latin typeface="Times New Roman" panose="02020603050405020304" pitchFamily="18" charset="0"/>
                  <a:cs typeface="Times New Roman" panose="02020603050405020304" pitchFamily="18" charset="0"/>
                </a:rPr>
                <a:t>SC, s2</a:t>
              </a:r>
              <a:endParaRPr lang="zh-CN" altLang="en-US" sz="1200" dirty="0">
                <a:solidFill>
                  <a:schemeClr val="tx1"/>
                </a:solidFill>
                <a:latin typeface="Times New Roman" panose="02020603050405020304" pitchFamily="18" charset="0"/>
                <a:cs typeface="Times New Roman" panose="02020603050405020304" pitchFamily="18" charset="0"/>
              </a:endParaRPr>
            </a:p>
          </p:txBody>
        </p:sp>
        <p:sp>
          <p:nvSpPr>
            <p:cNvPr id="56" name="流程图: 接点 55">
              <a:extLst>
                <a:ext uri="{FF2B5EF4-FFF2-40B4-BE49-F238E27FC236}">
                  <a16:creationId xmlns:a16="http://schemas.microsoft.com/office/drawing/2014/main" id="{0A9071E3-1125-9924-B692-58B9439F744C}"/>
                </a:ext>
              </a:extLst>
            </p:cNvPr>
            <p:cNvSpPr/>
            <p:nvPr/>
          </p:nvSpPr>
          <p:spPr>
            <a:xfrm>
              <a:off x="7207378" y="3510646"/>
              <a:ext cx="180000" cy="180000"/>
            </a:xfrm>
            <a:prstGeom prst="flowChartConnector">
              <a:avLst/>
            </a:prstGeom>
            <a:solidFill>
              <a:srgbClr val="FAFAF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chemeClr val="tx1"/>
                  </a:solidFill>
                  <a:latin typeface="Times New Roman" panose="02020603050405020304" pitchFamily="18" charset="0"/>
                  <a:cs typeface="Times New Roman" panose="02020603050405020304" pitchFamily="18" charset="0"/>
                </a:rPr>
                <a:t>C</a:t>
              </a:r>
              <a:endParaRPr lang="zh-CN" altLang="en-US" sz="1200" dirty="0">
                <a:solidFill>
                  <a:schemeClr val="tx1"/>
                </a:solidFill>
                <a:latin typeface="Times New Roman" panose="02020603050405020304" pitchFamily="18" charset="0"/>
                <a:cs typeface="Times New Roman" panose="02020603050405020304" pitchFamily="18" charset="0"/>
              </a:endParaRPr>
            </a:p>
          </p:txBody>
        </p:sp>
        <p:sp>
          <p:nvSpPr>
            <p:cNvPr id="57" name="矩形: 圆角 56">
              <a:extLst>
                <a:ext uri="{FF2B5EF4-FFF2-40B4-BE49-F238E27FC236}">
                  <a16:creationId xmlns:a16="http://schemas.microsoft.com/office/drawing/2014/main" id="{9497D70B-F0FC-0F51-603C-44AF4849ED30}"/>
                </a:ext>
              </a:extLst>
            </p:cNvPr>
            <p:cNvSpPr>
              <a:spLocks noChangeAspect="1"/>
            </p:cNvSpPr>
            <p:nvPr/>
          </p:nvSpPr>
          <p:spPr>
            <a:xfrm>
              <a:off x="7516482" y="3378293"/>
              <a:ext cx="630000" cy="444706"/>
            </a:xfrm>
            <a:prstGeom prst="roundRect">
              <a:avLst>
                <a:gd name="adj" fmla="val 10442"/>
              </a:avLst>
            </a:prstGeom>
            <a:solidFill>
              <a:srgbClr val="96CEB4">
                <a:alpha val="50000"/>
              </a:srgbClr>
            </a:solidFill>
            <a:ln w="15875">
              <a:solidFill>
                <a:srgbClr val="3A5E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chemeClr val="tx1"/>
                  </a:solidFill>
                  <a:latin typeface="Times New Roman" panose="02020603050405020304" pitchFamily="18" charset="0"/>
                  <a:cs typeface="Times New Roman" panose="02020603050405020304" pitchFamily="18" charset="0"/>
                </a:rPr>
                <a:t>RCAB</a:t>
              </a:r>
              <a:endParaRPr lang="zh-CN" altLang="en-US" sz="1200" dirty="0">
                <a:solidFill>
                  <a:schemeClr val="tx1"/>
                </a:solidFill>
                <a:latin typeface="Times New Roman" panose="02020603050405020304" pitchFamily="18" charset="0"/>
                <a:cs typeface="Times New Roman" panose="02020603050405020304" pitchFamily="18" charset="0"/>
              </a:endParaRPr>
            </a:p>
          </p:txBody>
        </p:sp>
        <p:sp>
          <p:nvSpPr>
            <p:cNvPr id="58" name="矩形: 圆角 57">
              <a:extLst>
                <a:ext uri="{FF2B5EF4-FFF2-40B4-BE49-F238E27FC236}">
                  <a16:creationId xmlns:a16="http://schemas.microsoft.com/office/drawing/2014/main" id="{CB8E08E6-49DD-2CEA-E131-DBF60BEF298A}"/>
                </a:ext>
              </a:extLst>
            </p:cNvPr>
            <p:cNvSpPr>
              <a:spLocks noChangeAspect="1"/>
            </p:cNvSpPr>
            <p:nvPr/>
          </p:nvSpPr>
          <p:spPr>
            <a:xfrm>
              <a:off x="8275586" y="3378293"/>
              <a:ext cx="630000" cy="444706"/>
            </a:xfrm>
            <a:prstGeom prst="roundRect">
              <a:avLst>
                <a:gd name="adj" fmla="val 10442"/>
              </a:avLst>
            </a:prstGeom>
            <a:solidFill>
              <a:schemeClr val="bg2"/>
            </a:solidFill>
            <a:ln w="158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chemeClr val="tx1"/>
                  </a:solidFill>
                  <a:latin typeface="Times New Roman" panose="02020603050405020304" pitchFamily="18" charset="0"/>
                  <a:cs typeface="Times New Roman" panose="02020603050405020304" pitchFamily="18" charset="0"/>
                </a:rPr>
                <a:t>Conv</a:t>
              </a:r>
              <a:endParaRPr lang="zh-CN" altLang="en-US" sz="1200" dirty="0">
                <a:solidFill>
                  <a:schemeClr val="tx1"/>
                </a:solidFill>
                <a:latin typeface="Times New Roman" panose="02020603050405020304" pitchFamily="18" charset="0"/>
                <a:cs typeface="Times New Roman" panose="02020603050405020304" pitchFamily="18" charset="0"/>
              </a:endParaRPr>
            </a:p>
          </p:txBody>
        </p:sp>
        <p:cxnSp>
          <p:nvCxnSpPr>
            <p:cNvPr id="59" name="直接箭头连接符 58">
              <a:extLst>
                <a:ext uri="{FF2B5EF4-FFF2-40B4-BE49-F238E27FC236}">
                  <a16:creationId xmlns:a16="http://schemas.microsoft.com/office/drawing/2014/main" id="{5C2E1047-813F-DDCA-C257-414BC87CF66F}"/>
                </a:ext>
              </a:extLst>
            </p:cNvPr>
            <p:cNvCxnSpPr>
              <a:cxnSpLocks/>
              <a:stCxn id="57" idx="3"/>
              <a:endCxn id="58" idx="1"/>
            </p:cNvCxnSpPr>
            <p:nvPr/>
          </p:nvCxnSpPr>
          <p:spPr>
            <a:xfrm>
              <a:off x="8146482" y="3600646"/>
              <a:ext cx="129104"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直接箭头连接符 59">
              <a:extLst>
                <a:ext uri="{FF2B5EF4-FFF2-40B4-BE49-F238E27FC236}">
                  <a16:creationId xmlns:a16="http://schemas.microsoft.com/office/drawing/2014/main" id="{FC6A4A0E-44E2-DB37-8EFB-F12569E6C5DC}"/>
                </a:ext>
              </a:extLst>
            </p:cNvPr>
            <p:cNvCxnSpPr>
              <a:cxnSpLocks/>
              <a:stCxn id="52" idx="0"/>
              <a:endCxn id="53" idx="4"/>
            </p:cNvCxnSpPr>
            <p:nvPr/>
          </p:nvCxnSpPr>
          <p:spPr>
            <a:xfrm flipV="1">
              <a:off x="6014621" y="4421047"/>
              <a:ext cx="0" cy="419439"/>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直接箭头连接符 60">
              <a:extLst>
                <a:ext uri="{FF2B5EF4-FFF2-40B4-BE49-F238E27FC236}">
                  <a16:creationId xmlns:a16="http://schemas.microsoft.com/office/drawing/2014/main" id="{2B50CDCE-2C8D-54D4-578F-6784D1557447}"/>
                </a:ext>
              </a:extLst>
            </p:cNvPr>
            <p:cNvCxnSpPr>
              <a:cxnSpLocks/>
              <a:stCxn id="53" idx="6"/>
              <a:endCxn id="54" idx="1"/>
            </p:cNvCxnSpPr>
            <p:nvPr/>
          </p:nvCxnSpPr>
          <p:spPr>
            <a:xfrm>
              <a:off x="6104621" y="4331047"/>
              <a:ext cx="127459"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直接箭头连接符 61">
              <a:extLst>
                <a:ext uri="{FF2B5EF4-FFF2-40B4-BE49-F238E27FC236}">
                  <a16:creationId xmlns:a16="http://schemas.microsoft.com/office/drawing/2014/main" id="{28B73036-292C-2A65-0DE8-29A708480A23}"/>
                </a:ext>
              </a:extLst>
            </p:cNvPr>
            <p:cNvCxnSpPr>
              <a:cxnSpLocks/>
              <a:stCxn id="56" idx="6"/>
              <a:endCxn id="57" idx="1"/>
            </p:cNvCxnSpPr>
            <p:nvPr/>
          </p:nvCxnSpPr>
          <p:spPr>
            <a:xfrm>
              <a:off x="7387378" y="3600646"/>
              <a:ext cx="129104"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直接箭头连接符 62">
              <a:extLst>
                <a:ext uri="{FF2B5EF4-FFF2-40B4-BE49-F238E27FC236}">
                  <a16:creationId xmlns:a16="http://schemas.microsoft.com/office/drawing/2014/main" id="{4DD0600A-B97C-9C07-9FC3-FC8E00BCAAD4}"/>
                </a:ext>
              </a:extLst>
            </p:cNvPr>
            <p:cNvCxnSpPr>
              <a:cxnSpLocks/>
              <a:stCxn id="55" idx="0"/>
              <a:endCxn id="56" idx="4"/>
            </p:cNvCxnSpPr>
            <p:nvPr/>
          </p:nvCxnSpPr>
          <p:spPr>
            <a:xfrm flipH="1" flipV="1">
              <a:off x="7297378" y="3690646"/>
              <a:ext cx="2341" cy="41804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直接箭头连接符 127">
              <a:extLst>
                <a:ext uri="{FF2B5EF4-FFF2-40B4-BE49-F238E27FC236}">
                  <a16:creationId xmlns:a16="http://schemas.microsoft.com/office/drawing/2014/main" id="{17656371-9ED9-D1D0-A1FD-0ACD088DAF37}"/>
                </a:ext>
              </a:extLst>
            </p:cNvPr>
            <p:cNvCxnSpPr>
              <a:cxnSpLocks/>
              <a:stCxn id="48" idx="2"/>
              <a:endCxn id="51" idx="0"/>
            </p:cNvCxnSpPr>
            <p:nvPr/>
          </p:nvCxnSpPr>
          <p:spPr>
            <a:xfrm>
              <a:off x="4237910" y="4553400"/>
              <a:ext cx="0" cy="287086"/>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直接箭头连接符 128">
              <a:extLst>
                <a:ext uri="{FF2B5EF4-FFF2-40B4-BE49-F238E27FC236}">
                  <a16:creationId xmlns:a16="http://schemas.microsoft.com/office/drawing/2014/main" id="{5A013FE6-BA56-DC29-E898-B7474EAF1782}"/>
                </a:ext>
              </a:extLst>
            </p:cNvPr>
            <p:cNvCxnSpPr>
              <a:cxnSpLocks/>
              <a:stCxn id="138" idx="3"/>
              <a:endCxn id="47" idx="1"/>
            </p:cNvCxnSpPr>
            <p:nvPr/>
          </p:nvCxnSpPr>
          <p:spPr>
            <a:xfrm>
              <a:off x="2916414" y="3600646"/>
              <a:ext cx="253857"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0" name="直接箭头连接符 129">
              <a:extLst>
                <a:ext uri="{FF2B5EF4-FFF2-40B4-BE49-F238E27FC236}">
                  <a16:creationId xmlns:a16="http://schemas.microsoft.com/office/drawing/2014/main" id="{0966D085-E30B-C44F-B62F-D4B4B8A2DE03}"/>
                </a:ext>
              </a:extLst>
            </p:cNvPr>
            <p:cNvCxnSpPr>
              <a:cxnSpLocks/>
              <a:endCxn id="52" idx="1"/>
            </p:cNvCxnSpPr>
            <p:nvPr/>
          </p:nvCxnSpPr>
          <p:spPr>
            <a:xfrm>
              <a:off x="5560092" y="5059663"/>
              <a:ext cx="139529" cy="3176"/>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直接箭头连接符 130">
              <a:extLst>
                <a:ext uri="{FF2B5EF4-FFF2-40B4-BE49-F238E27FC236}">
                  <a16:creationId xmlns:a16="http://schemas.microsoft.com/office/drawing/2014/main" id="{79DB2B14-DD91-B924-1A72-093778D2273D}"/>
                </a:ext>
              </a:extLst>
            </p:cNvPr>
            <p:cNvCxnSpPr>
              <a:cxnSpLocks/>
              <a:stCxn id="47" idx="3"/>
              <a:endCxn id="56" idx="2"/>
            </p:cNvCxnSpPr>
            <p:nvPr/>
          </p:nvCxnSpPr>
          <p:spPr>
            <a:xfrm>
              <a:off x="3800271" y="3600646"/>
              <a:ext cx="3407107"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2" name="直接箭头连接符 131">
              <a:extLst>
                <a:ext uri="{FF2B5EF4-FFF2-40B4-BE49-F238E27FC236}">
                  <a16:creationId xmlns:a16="http://schemas.microsoft.com/office/drawing/2014/main" id="{904DBBA1-B29A-0515-1F97-E44648E8E6C7}"/>
                </a:ext>
              </a:extLst>
            </p:cNvPr>
            <p:cNvCxnSpPr>
              <a:cxnSpLocks/>
              <a:stCxn id="48" idx="3"/>
              <a:endCxn id="53" idx="2"/>
            </p:cNvCxnSpPr>
            <p:nvPr/>
          </p:nvCxnSpPr>
          <p:spPr>
            <a:xfrm>
              <a:off x="4552910" y="4331047"/>
              <a:ext cx="1371711"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3" name="直接箭头连接符 132">
              <a:extLst>
                <a:ext uri="{FF2B5EF4-FFF2-40B4-BE49-F238E27FC236}">
                  <a16:creationId xmlns:a16="http://schemas.microsoft.com/office/drawing/2014/main" id="{7AA48AFA-8A15-6B21-CA6C-81B1930A4B1E}"/>
                </a:ext>
              </a:extLst>
            </p:cNvPr>
            <p:cNvCxnSpPr>
              <a:cxnSpLocks/>
              <a:stCxn id="47" idx="2"/>
              <a:endCxn id="49" idx="0"/>
            </p:cNvCxnSpPr>
            <p:nvPr/>
          </p:nvCxnSpPr>
          <p:spPr>
            <a:xfrm>
              <a:off x="3485271" y="3822999"/>
              <a:ext cx="0" cy="285695"/>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4" name="直接箭头连接符 133">
              <a:extLst>
                <a:ext uri="{FF2B5EF4-FFF2-40B4-BE49-F238E27FC236}">
                  <a16:creationId xmlns:a16="http://schemas.microsoft.com/office/drawing/2014/main" id="{665E92DF-8442-90F5-237A-6B0FA15E6CB3}"/>
                </a:ext>
              </a:extLst>
            </p:cNvPr>
            <p:cNvCxnSpPr>
              <a:cxnSpLocks/>
              <a:stCxn id="54" idx="3"/>
              <a:endCxn id="55" idx="1"/>
            </p:cNvCxnSpPr>
            <p:nvPr/>
          </p:nvCxnSpPr>
          <p:spPr>
            <a:xfrm>
              <a:off x="6862080" y="4331047"/>
              <a:ext cx="122639"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5" name="直接箭头连接符 134">
              <a:extLst>
                <a:ext uri="{FF2B5EF4-FFF2-40B4-BE49-F238E27FC236}">
                  <a16:creationId xmlns:a16="http://schemas.microsoft.com/office/drawing/2014/main" id="{A245B921-DB58-1903-5742-0189A86566FF}"/>
                </a:ext>
              </a:extLst>
            </p:cNvPr>
            <p:cNvCxnSpPr>
              <a:cxnSpLocks/>
              <a:stCxn id="51" idx="3"/>
              <a:endCxn id="50" idx="1"/>
            </p:cNvCxnSpPr>
            <p:nvPr/>
          </p:nvCxnSpPr>
          <p:spPr>
            <a:xfrm>
              <a:off x="4552910" y="5062839"/>
              <a:ext cx="122640"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6" name="直接箭头连接符 135">
              <a:extLst>
                <a:ext uri="{FF2B5EF4-FFF2-40B4-BE49-F238E27FC236}">
                  <a16:creationId xmlns:a16="http://schemas.microsoft.com/office/drawing/2014/main" id="{0F4AD415-9B31-E80E-1D08-52D675CBE45E}"/>
                </a:ext>
              </a:extLst>
            </p:cNvPr>
            <p:cNvCxnSpPr>
              <a:cxnSpLocks/>
              <a:stCxn id="49" idx="3"/>
              <a:endCxn id="48" idx="1"/>
            </p:cNvCxnSpPr>
            <p:nvPr/>
          </p:nvCxnSpPr>
          <p:spPr>
            <a:xfrm>
              <a:off x="3800271" y="4331047"/>
              <a:ext cx="122639"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7" name="直接箭头连接符 136">
              <a:extLst>
                <a:ext uri="{FF2B5EF4-FFF2-40B4-BE49-F238E27FC236}">
                  <a16:creationId xmlns:a16="http://schemas.microsoft.com/office/drawing/2014/main" id="{962E1642-9DAB-0CFF-D18E-5A78531D57BF}"/>
                </a:ext>
              </a:extLst>
            </p:cNvPr>
            <p:cNvCxnSpPr>
              <a:cxnSpLocks/>
              <a:stCxn id="58" idx="3"/>
              <a:endCxn id="139" idx="1"/>
            </p:cNvCxnSpPr>
            <p:nvPr/>
          </p:nvCxnSpPr>
          <p:spPr>
            <a:xfrm flipV="1">
              <a:off x="8905586" y="3597470"/>
              <a:ext cx="252799" cy="3176"/>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8" name="文本框 137">
                  <a:extLst>
                    <a:ext uri="{FF2B5EF4-FFF2-40B4-BE49-F238E27FC236}">
                      <a16:creationId xmlns:a16="http://schemas.microsoft.com/office/drawing/2014/main" id="{27C28D7D-36B8-C9F6-7A23-51055FDEF896}"/>
                    </a:ext>
                  </a:extLst>
                </p:cNvPr>
                <p:cNvSpPr txBox="1"/>
                <p:nvPr/>
              </p:nvSpPr>
              <p:spPr>
                <a:xfrm>
                  <a:off x="2720078" y="3492924"/>
                  <a:ext cx="196336"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sz="1400" i="1" smtClean="0">
                                <a:latin typeface="Cambria Math" panose="02040503050406030204" pitchFamily="18" charset="0"/>
                              </a:rPr>
                            </m:ctrlPr>
                          </m:sSubSupPr>
                          <m:e>
                            <m:r>
                              <a:rPr lang="en-US" altLang="zh-CN" sz="1400" i="1">
                                <a:latin typeface="Cambria Math" panose="02040503050406030204" pitchFamily="18" charset="0"/>
                              </a:rPr>
                              <m:t>𝑓</m:t>
                            </m:r>
                          </m:e>
                          <m:sub>
                            <m:r>
                              <a:rPr lang="en-US" altLang="zh-CN" sz="1400" i="1">
                                <a:latin typeface="Cambria Math" panose="02040503050406030204" pitchFamily="18" charset="0"/>
                              </a:rPr>
                              <m:t> </m:t>
                            </m:r>
                          </m:sub>
                          <m:sup>
                            <m:r>
                              <a:rPr lang="en-US" altLang="zh-CN" sz="1400" b="0" i="1" smtClean="0">
                                <a:latin typeface="Cambria Math" panose="02040503050406030204" pitchFamily="18" charset="0"/>
                              </a:rPr>
                              <m:t> </m:t>
                            </m:r>
                          </m:sup>
                        </m:sSubSup>
                      </m:oMath>
                    </m:oMathPara>
                  </a14:m>
                  <a:endParaRPr lang="zh-CN" altLang="en-US" sz="1400" dirty="0"/>
                </a:p>
              </p:txBody>
            </p:sp>
          </mc:Choice>
          <mc:Fallback xmlns="">
            <p:sp>
              <p:nvSpPr>
                <p:cNvPr id="138" name="文本框 137">
                  <a:extLst>
                    <a:ext uri="{FF2B5EF4-FFF2-40B4-BE49-F238E27FC236}">
                      <a16:creationId xmlns:a16="http://schemas.microsoft.com/office/drawing/2014/main" id="{27C28D7D-36B8-C9F6-7A23-51055FDEF896}"/>
                    </a:ext>
                  </a:extLst>
                </p:cNvPr>
                <p:cNvSpPr txBox="1">
                  <a:spLocks noRot="1" noChangeAspect="1" noMove="1" noResize="1" noEditPoints="1" noAdjustHandles="1" noChangeArrowheads="1" noChangeShapeType="1" noTextEdit="1"/>
                </p:cNvSpPr>
                <p:nvPr/>
              </p:nvSpPr>
              <p:spPr>
                <a:xfrm>
                  <a:off x="2720078" y="3492924"/>
                  <a:ext cx="196336" cy="215444"/>
                </a:xfrm>
                <a:prstGeom prst="rect">
                  <a:avLst/>
                </a:prstGeom>
                <a:blipFill>
                  <a:blip r:embed="rId11"/>
                  <a:stretch>
                    <a:fillRect l="-28125" r="-6250" b="-3142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9" name="文本框 138">
                  <a:extLst>
                    <a:ext uri="{FF2B5EF4-FFF2-40B4-BE49-F238E27FC236}">
                      <a16:creationId xmlns:a16="http://schemas.microsoft.com/office/drawing/2014/main" id="{E47BB51B-E9B4-A71D-D9FE-DE96B6F10B4F}"/>
                    </a:ext>
                  </a:extLst>
                </p:cNvPr>
                <p:cNvSpPr txBox="1"/>
                <p:nvPr/>
              </p:nvSpPr>
              <p:spPr>
                <a:xfrm>
                  <a:off x="9158385" y="3458970"/>
                  <a:ext cx="19293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zh-CN" altLang="en-US" i="1">
                                <a:latin typeface="Cambria Math" panose="02040503050406030204" pitchFamily="18" charset="0"/>
                              </a:rPr>
                            </m:ctrlPr>
                          </m:accPr>
                          <m:e>
                            <m:r>
                              <a:rPr lang="en-US" altLang="zh-CN" i="1">
                                <a:latin typeface="Cambria Math" panose="02040503050406030204" pitchFamily="18" charset="0"/>
                              </a:rPr>
                              <m:t>𝑥</m:t>
                            </m:r>
                          </m:e>
                        </m:acc>
                      </m:oMath>
                    </m:oMathPara>
                  </a14:m>
                  <a:endParaRPr lang="zh-CN" altLang="en-US" dirty="0"/>
                </a:p>
              </p:txBody>
            </p:sp>
          </mc:Choice>
          <mc:Fallback xmlns="">
            <p:sp>
              <p:nvSpPr>
                <p:cNvPr id="139" name="文本框 138">
                  <a:extLst>
                    <a:ext uri="{FF2B5EF4-FFF2-40B4-BE49-F238E27FC236}">
                      <a16:creationId xmlns:a16="http://schemas.microsoft.com/office/drawing/2014/main" id="{E47BB51B-E9B4-A71D-D9FE-DE96B6F10B4F}"/>
                    </a:ext>
                  </a:extLst>
                </p:cNvPr>
                <p:cNvSpPr txBox="1">
                  <a:spLocks noRot="1" noChangeAspect="1" noMove="1" noResize="1" noEditPoints="1" noAdjustHandles="1" noChangeArrowheads="1" noChangeShapeType="1" noTextEdit="1"/>
                </p:cNvSpPr>
                <p:nvPr/>
              </p:nvSpPr>
              <p:spPr>
                <a:xfrm>
                  <a:off x="9158385" y="3458970"/>
                  <a:ext cx="192937" cy="276999"/>
                </a:xfrm>
                <a:prstGeom prst="rect">
                  <a:avLst/>
                </a:prstGeom>
                <a:blipFill>
                  <a:blip r:embed="rId12"/>
                  <a:stretch>
                    <a:fillRect l="-15625" t="-23913" r="-78125"/>
                  </a:stretch>
                </a:blipFill>
              </p:spPr>
              <p:txBody>
                <a:bodyPr/>
                <a:lstStyle/>
                <a:p>
                  <a:r>
                    <a:rPr lang="zh-CN" altLang="en-US">
                      <a:noFill/>
                    </a:rPr>
                    <a:t> </a:t>
                  </a:r>
                </a:p>
              </p:txBody>
            </p:sp>
          </mc:Fallback>
        </mc:AlternateContent>
        <p:sp>
          <p:nvSpPr>
            <p:cNvPr id="140" name="文本框 139">
              <a:extLst>
                <a:ext uri="{FF2B5EF4-FFF2-40B4-BE49-F238E27FC236}">
                  <a16:creationId xmlns:a16="http://schemas.microsoft.com/office/drawing/2014/main" id="{F55EC8B9-F4EC-5FC3-D890-29BC991A6FDC}"/>
                </a:ext>
              </a:extLst>
            </p:cNvPr>
            <p:cNvSpPr txBox="1"/>
            <p:nvPr/>
          </p:nvSpPr>
          <p:spPr>
            <a:xfrm>
              <a:off x="5235492" y="4908951"/>
              <a:ext cx="394659" cy="307777"/>
            </a:xfrm>
            <a:prstGeom prst="rect">
              <a:avLst/>
            </a:prstGeom>
            <a:noFill/>
          </p:spPr>
          <p:txBody>
            <a:bodyPr wrap="none" rtlCol="0">
              <a:spAutoFit/>
            </a:bodyPr>
            <a:lstStyle/>
            <a:p>
              <a:pPr algn="ctr"/>
              <a:r>
                <a:rPr lang="en-US" altLang="zh-CN" sz="1400" dirty="0">
                  <a:latin typeface="Times New Roman" panose="02020603050405020304" pitchFamily="18" charset="0"/>
                  <a:cs typeface="Times New Roman" panose="02020603050405020304" pitchFamily="18" charset="0"/>
                </a:rPr>
                <a:t>×4</a:t>
              </a:r>
              <a:endParaRPr lang="zh-CN" altLang="en-US" sz="1400" dirty="0">
                <a:latin typeface="Times New Roman" panose="02020603050405020304" pitchFamily="18" charset="0"/>
                <a:cs typeface="Times New Roman" panose="02020603050405020304" pitchFamily="18" charset="0"/>
              </a:endParaRPr>
            </a:p>
          </p:txBody>
        </p:sp>
        <p:sp>
          <p:nvSpPr>
            <p:cNvPr id="141" name="文本框 140">
              <a:extLst>
                <a:ext uri="{FF2B5EF4-FFF2-40B4-BE49-F238E27FC236}">
                  <a16:creationId xmlns:a16="http://schemas.microsoft.com/office/drawing/2014/main" id="{DB2BD6BF-25B6-69B6-A905-F107A2267F94}"/>
                </a:ext>
              </a:extLst>
            </p:cNvPr>
            <p:cNvSpPr txBox="1"/>
            <p:nvPr/>
          </p:nvSpPr>
          <p:spPr>
            <a:xfrm>
              <a:off x="7516482" y="4841362"/>
              <a:ext cx="1366080" cy="461665"/>
            </a:xfrm>
            <a:prstGeom prst="rect">
              <a:avLst/>
            </a:prstGeom>
            <a:solidFill>
              <a:schemeClr val="bg1">
                <a:alpha val="14000"/>
              </a:schemeClr>
            </a:solidFill>
            <a:ln>
              <a:solidFill>
                <a:schemeClr val="tx1"/>
              </a:solidFill>
              <a:prstDash val="dash"/>
            </a:ln>
          </p:spPr>
          <p:txBody>
            <a:bodyPr wrap="none" rtlCol="0">
              <a:spAutoFit/>
            </a:bodyPr>
            <a:lstStyle/>
            <a:p>
              <a:r>
                <a:rPr lang="en-US" altLang="zh-CN" sz="1200" dirty="0">
                  <a:latin typeface="Times New Roman" panose="02020603050405020304" pitchFamily="18" charset="0"/>
                  <a:cs typeface="Times New Roman" panose="02020603050405020304" pitchFamily="18" charset="0"/>
                </a:rPr>
                <a:t>MP: max pooling</a:t>
              </a:r>
            </a:p>
            <a:p>
              <a:r>
                <a:rPr lang="en-US" altLang="zh-CN" sz="1200" dirty="0">
                  <a:latin typeface="Times New Roman" panose="02020603050405020304" pitchFamily="18" charset="0"/>
                  <a:cs typeface="Times New Roman" panose="02020603050405020304" pitchFamily="18" charset="0"/>
                </a:rPr>
                <a:t>SC: sub-pixel conv</a:t>
              </a:r>
              <a:endParaRPr lang="zh-CN" altLang="en-US" sz="1200" dirty="0">
                <a:latin typeface="Times New Roman" panose="02020603050405020304" pitchFamily="18" charset="0"/>
                <a:cs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142" name="文本框 141">
                <a:extLst>
                  <a:ext uri="{FF2B5EF4-FFF2-40B4-BE49-F238E27FC236}">
                    <a16:creationId xmlns:a16="http://schemas.microsoft.com/office/drawing/2014/main" id="{4EE7CB33-D0F3-E179-982F-29E0745A19F5}"/>
                  </a:ext>
                </a:extLst>
              </p:cNvPr>
              <p:cNvSpPr txBox="1"/>
              <p:nvPr/>
            </p:nvSpPr>
            <p:spPr>
              <a:xfrm>
                <a:off x="1462639" y="4664520"/>
                <a:ext cx="196336"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sz="1400" i="1" smtClean="0">
                              <a:latin typeface="Cambria Math" panose="02040503050406030204" pitchFamily="18" charset="0"/>
                            </a:rPr>
                          </m:ctrlPr>
                        </m:sSubSupPr>
                        <m:e>
                          <m:r>
                            <a:rPr lang="en-US" altLang="zh-CN" sz="1400" i="1">
                              <a:latin typeface="Cambria Math" panose="02040503050406030204" pitchFamily="18" charset="0"/>
                            </a:rPr>
                            <m:t>𝑓</m:t>
                          </m:r>
                        </m:e>
                        <m:sub>
                          <m:r>
                            <a:rPr lang="en-US" altLang="zh-CN" sz="1400" i="1">
                              <a:latin typeface="Cambria Math" panose="02040503050406030204" pitchFamily="18" charset="0"/>
                            </a:rPr>
                            <m:t> </m:t>
                          </m:r>
                        </m:sub>
                        <m:sup>
                          <m:r>
                            <a:rPr lang="en-US" altLang="zh-CN" sz="1400" b="0" i="1" smtClean="0">
                              <a:latin typeface="Cambria Math" panose="02040503050406030204" pitchFamily="18" charset="0"/>
                            </a:rPr>
                            <m:t> </m:t>
                          </m:r>
                        </m:sup>
                      </m:sSubSup>
                    </m:oMath>
                  </m:oMathPara>
                </a14:m>
                <a:endParaRPr lang="zh-CN" altLang="en-US" sz="1400" dirty="0"/>
              </a:p>
            </p:txBody>
          </p:sp>
        </mc:Choice>
        <mc:Fallback xmlns="">
          <p:sp>
            <p:nvSpPr>
              <p:cNvPr id="142" name="文本框 141">
                <a:extLst>
                  <a:ext uri="{FF2B5EF4-FFF2-40B4-BE49-F238E27FC236}">
                    <a16:creationId xmlns:a16="http://schemas.microsoft.com/office/drawing/2014/main" id="{4EE7CB33-D0F3-E179-982F-29E0745A19F5}"/>
                  </a:ext>
                </a:extLst>
              </p:cNvPr>
              <p:cNvSpPr txBox="1">
                <a:spLocks noRot="1" noChangeAspect="1" noMove="1" noResize="1" noEditPoints="1" noAdjustHandles="1" noChangeArrowheads="1" noChangeShapeType="1" noTextEdit="1"/>
              </p:cNvSpPr>
              <p:nvPr/>
            </p:nvSpPr>
            <p:spPr>
              <a:xfrm>
                <a:off x="1462639" y="4664520"/>
                <a:ext cx="196336" cy="215444"/>
              </a:xfrm>
              <a:prstGeom prst="rect">
                <a:avLst/>
              </a:prstGeom>
              <a:blipFill>
                <a:blip r:embed="rId13"/>
                <a:stretch>
                  <a:fillRect l="-31250" r="-3125" b="-30556"/>
                </a:stretch>
              </a:blipFill>
            </p:spPr>
            <p:txBody>
              <a:bodyPr/>
              <a:lstStyle/>
              <a:p>
                <a:r>
                  <a:rPr lang="zh-CN" altLang="en-US">
                    <a:noFill/>
                  </a:rPr>
                  <a:t> </a:t>
                </a:r>
              </a:p>
            </p:txBody>
          </p:sp>
        </mc:Fallback>
      </mc:AlternateContent>
      <p:sp>
        <p:nvSpPr>
          <p:cNvPr id="2" name="箭头: 右 1">
            <a:extLst>
              <a:ext uri="{FF2B5EF4-FFF2-40B4-BE49-F238E27FC236}">
                <a16:creationId xmlns:a16="http://schemas.microsoft.com/office/drawing/2014/main" id="{335A59C1-1CDB-9035-A4CF-327E84E0D685}"/>
              </a:ext>
            </a:extLst>
          </p:cNvPr>
          <p:cNvSpPr>
            <a:spLocks noChangeAspect="1"/>
          </p:cNvSpPr>
          <p:nvPr/>
        </p:nvSpPr>
        <p:spPr>
          <a:xfrm rot="20484223">
            <a:off x="1401931" y="4138609"/>
            <a:ext cx="874441" cy="299618"/>
          </a:xfrm>
          <a:prstGeom prst="rightArrow">
            <a:avLst>
              <a:gd name="adj1" fmla="val 50000"/>
              <a:gd name="adj2" fmla="val 111061"/>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descr="文本, 信件&#10;&#10;描述已自动生成">
            <a:extLst>
              <a:ext uri="{FF2B5EF4-FFF2-40B4-BE49-F238E27FC236}">
                <a16:creationId xmlns:a16="http://schemas.microsoft.com/office/drawing/2014/main" id="{4CC411F1-62BE-AD6F-CDA1-27C94B577733}"/>
              </a:ext>
            </a:extLst>
          </p:cNvPr>
          <p:cNvPicPr>
            <a:picLocks noChangeAspect="1"/>
          </p:cNvPicPr>
          <p:nvPr/>
        </p:nvPicPr>
        <p:blipFill rotWithShape="1">
          <a:blip r:embed="rId14">
            <a:extLst>
              <a:ext uri="{28A0092B-C50C-407E-A947-70E740481C1C}">
                <a14:useLocalDpi xmlns:a14="http://schemas.microsoft.com/office/drawing/2010/main" val="0"/>
              </a:ext>
            </a:extLst>
          </a:blip>
          <a:srcRect t="27253" b="27169"/>
          <a:stretch/>
        </p:blipFill>
        <p:spPr>
          <a:xfrm>
            <a:off x="9264102" y="327301"/>
            <a:ext cx="2274755" cy="648000"/>
          </a:xfrm>
          <a:prstGeom prst="rect">
            <a:avLst/>
          </a:prstGeom>
        </p:spPr>
      </p:pic>
      <p:pic>
        <p:nvPicPr>
          <p:cNvPr id="4" name="视频 3">
            <a:hlinkClick r:id="" action="ppaction://media"/>
            <a:extLst>
              <a:ext uri="{FF2B5EF4-FFF2-40B4-BE49-F238E27FC236}">
                <a16:creationId xmlns:a16="http://schemas.microsoft.com/office/drawing/2014/main" id="{B88A81FA-8B14-71CB-0E6C-82D52DDCFA6A}"/>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15"/>
          <a:stretch>
            <a:fillRect/>
          </a:stretch>
        </p:blipFill>
        <p:spPr>
          <a:xfrm>
            <a:off x="13197290" y="4290316"/>
            <a:ext cx="2285999" cy="1714500"/>
          </a:xfrm>
          <a:prstGeom prst="rect">
            <a:avLst/>
          </a:prstGeom>
        </p:spPr>
      </p:pic>
    </p:spTree>
    <p:custDataLst>
      <p:tags r:id="rId1"/>
    </p:custDataLst>
    <p:extLst>
      <p:ext uri="{BB962C8B-B14F-4D97-AF65-F5344CB8AC3E}">
        <p14:creationId xmlns:p14="http://schemas.microsoft.com/office/powerpoint/2010/main" val="299485989"/>
      </p:ext>
    </p:extLst>
  </p:cSld>
  <p:clrMapOvr>
    <a:masterClrMapping/>
  </p:clrMapOvr>
  <mc:AlternateContent xmlns:mc="http://schemas.openxmlformats.org/markup-compatibility/2006" xmlns:p14="http://schemas.microsoft.com/office/powerpoint/2010/main">
    <mc:Choice Requires="p14">
      <p:transition spd="slow" p14:dur="2000" advTm="21389"/>
    </mc:Choice>
    <mc:Fallback xmlns="">
      <p:transition spd="slow" advTm="213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nodeType="with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fade">
                                      <p:cBhvr>
                                        <p:cTn id="14"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4"/>
                </p:tgtEl>
              </p:cMediaNode>
            </p:video>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4"/>
                                        </p:tgtEl>
                                      </p:cBhvr>
                                    </p:cmd>
                                  </p:childTnLst>
                                </p:cTn>
                              </p:par>
                            </p:childTnLst>
                          </p:cTn>
                        </p:par>
                      </p:childTnLst>
                    </p:cTn>
                  </p:par>
                </p:childTnLst>
              </p:cTn>
              <p:nextCondLst>
                <p:cond evt="onClick" delay="0">
                  <p:tgtEl>
                    <p:spTgt spid="4"/>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直接连接符 11">
            <a:extLst>
              <a:ext uri="{FF2B5EF4-FFF2-40B4-BE49-F238E27FC236}">
                <a16:creationId xmlns:a16="http://schemas.microsoft.com/office/drawing/2014/main" id="{3EC8F998-52CC-6F1E-88AC-091AFD2DD90E}"/>
              </a:ext>
            </a:extLst>
          </p:cNvPr>
          <p:cNvCxnSpPr>
            <a:cxnSpLocks noGrp="1" noRot="1" noMove="1" noResize="1" noEditPoints="1" noAdjustHandles="1" noChangeArrowheads="1" noChangeShapeType="1"/>
          </p:cNvCxnSpPr>
          <p:nvPr/>
        </p:nvCxnSpPr>
        <p:spPr>
          <a:xfrm>
            <a:off x="653143" y="1035699"/>
            <a:ext cx="10888824" cy="0"/>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BC080EB6-5B21-4706-77E6-8B94164682F9}"/>
              </a:ext>
            </a:extLst>
          </p:cNvPr>
          <p:cNvCxnSpPr>
            <a:cxnSpLocks noGrp="1" noRot="1" noMove="1" noResize="1" noEditPoints="1" noAdjustHandles="1" noChangeArrowheads="1" noChangeShapeType="1"/>
          </p:cNvCxnSpPr>
          <p:nvPr/>
        </p:nvCxnSpPr>
        <p:spPr>
          <a:xfrm>
            <a:off x="653143" y="6245291"/>
            <a:ext cx="10888824" cy="0"/>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6" name="Rectangle 47">
            <a:extLst>
              <a:ext uri="{FF2B5EF4-FFF2-40B4-BE49-F238E27FC236}">
                <a16:creationId xmlns:a16="http://schemas.microsoft.com/office/drawing/2014/main" id="{2F5A4636-C585-BA43-548A-EB39A907FC94}"/>
              </a:ext>
            </a:extLst>
          </p:cNvPr>
          <p:cNvSpPr>
            <a:spLocks noGrp="1" noRot="1" noMove="1" noResize="1" noEditPoints="1" noAdjustHandles="1" noChangeArrowheads="1" noChangeShapeType="1"/>
          </p:cNvSpPr>
          <p:nvPr/>
        </p:nvSpPr>
        <p:spPr>
          <a:xfrm>
            <a:off x="653143" y="414956"/>
            <a:ext cx="2731343" cy="553998"/>
          </a:xfrm>
          <a:prstGeom prst="rect">
            <a:avLst/>
          </a:prstGeom>
        </p:spPr>
        <p:txBody>
          <a:bodyPr wrap="square" lIns="0" tIns="0" rIns="0" bIns="0">
            <a:spAutoFit/>
          </a:bodyPr>
          <a:lstStyle/>
          <a:p>
            <a:r>
              <a:rPr lang="en-US" altLang="zh-CN" sz="3600" b="1" dirty="0">
                <a:solidFill>
                  <a:srgbClr val="0F3568"/>
                </a:solidFill>
                <a:latin typeface="Times New Roman" panose="02020603050405020304" pitchFamily="18" charset="0"/>
                <a:ea typeface="微软雅黑" panose="020B0503020204020204" pitchFamily="34" charset="-122"/>
                <a:cs typeface="Times New Roman" panose="02020603050405020304" pitchFamily="18" charset="0"/>
              </a:rPr>
              <a:t>Contents</a:t>
            </a:r>
          </a:p>
        </p:txBody>
      </p:sp>
      <p:grpSp>
        <p:nvGrpSpPr>
          <p:cNvPr id="10" name="Group 87">
            <a:extLst>
              <a:ext uri="{FF2B5EF4-FFF2-40B4-BE49-F238E27FC236}">
                <a16:creationId xmlns:a16="http://schemas.microsoft.com/office/drawing/2014/main" id="{212A5CCE-C806-1BD8-7F19-9A7105130941}"/>
              </a:ext>
            </a:extLst>
          </p:cNvPr>
          <p:cNvGrpSpPr>
            <a:grpSpLocks noGrp="1" noUngrp="1" noRot="1" noChangeAspect="1" noMove="1" noResize="1"/>
          </p:cNvGrpSpPr>
          <p:nvPr/>
        </p:nvGrpSpPr>
        <p:grpSpPr bwMode="auto">
          <a:xfrm>
            <a:off x="1794081" y="2992495"/>
            <a:ext cx="1263053" cy="1296000"/>
            <a:chOff x="3610" y="2051"/>
            <a:chExt cx="230" cy="236"/>
          </a:xfrm>
          <a:solidFill>
            <a:srgbClr val="103568"/>
          </a:solidFill>
        </p:grpSpPr>
        <p:sp>
          <p:nvSpPr>
            <p:cNvPr id="17" name="Freeform 88">
              <a:extLst>
                <a:ext uri="{FF2B5EF4-FFF2-40B4-BE49-F238E27FC236}">
                  <a16:creationId xmlns:a16="http://schemas.microsoft.com/office/drawing/2014/main" id="{463E640E-BFE2-F87A-CA84-BF0F4F607C23}"/>
                </a:ext>
              </a:extLst>
            </p:cNvPr>
            <p:cNvSpPr>
              <a:spLocks noGrp="1" noRot="1" noMove="1" noResize="1" noEditPoints="1" noAdjustHandles="1" noChangeArrowheads="1" noChangeShapeType="1"/>
            </p:cNvSpPr>
            <p:nvPr/>
          </p:nvSpPr>
          <p:spPr bwMode="auto">
            <a:xfrm>
              <a:off x="3610" y="2051"/>
              <a:ext cx="194" cy="236"/>
            </a:xfrm>
            <a:custGeom>
              <a:avLst/>
              <a:gdLst>
                <a:gd name="T0" fmla="*/ 399 w 575"/>
                <a:gd name="T1" fmla="*/ 650 h 700"/>
                <a:gd name="T2" fmla="*/ 424 w 575"/>
                <a:gd name="T3" fmla="*/ 675 h 700"/>
                <a:gd name="T4" fmla="*/ 399 w 575"/>
                <a:gd name="T5" fmla="*/ 700 h 700"/>
                <a:gd name="T6" fmla="*/ 75 w 575"/>
                <a:gd name="T7" fmla="*/ 700 h 700"/>
                <a:gd name="T8" fmla="*/ 0 w 575"/>
                <a:gd name="T9" fmla="*/ 625 h 700"/>
                <a:gd name="T10" fmla="*/ 0 w 575"/>
                <a:gd name="T11" fmla="*/ 75 h 700"/>
                <a:gd name="T12" fmla="*/ 75 w 575"/>
                <a:gd name="T13" fmla="*/ 0 h 700"/>
                <a:gd name="T14" fmla="*/ 500 w 575"/>
                <a:gd name="T15" fmla="*/ 0 h 700"/>
                <a:gd name="T16" fmla="*/ 575 w 575"/>
                <a:gd name="T17" fmla="*/ 75 h 700"/>
                <a:gd name="T18" fmla="*/ 550 w 575"/>
                <a:gd name="T19" fmla="*/ 100 h 700"/>
                <a:gd name="T20" fmla="*/ 525 w 575"/>
                <a:gd name="T21" fmla="*/ 75 h 700"/>
                <a:gd name="T22" fmla="*/ 500 w 575"/>
                <a:gd name="T23" fmla="*/ 50 h 700"/>
                <a:gd name="T24" fmla="*/ 75 w 575"/>
                <a:gd name="T25" fmla="*/ 50 h 700"/>
                <a:gd name="T26" fmla="*/ 50 w 575"/>
                <a:gd name="T27" fmla="*/ 75 h 700"/>
                <a:gd name="T28" fmla="*/ 50 w 575"/>
                <a:gd name="T29" fmla="*/ 625 h 700"/>
                <a:gd name="T30" fmla="*/ 75 w 575"/>
                <a:gd name="T31" fmla="*/ 650 h 700"/>
                <a:gd name="T32" fmla="*/ 399 w 575"/>
                <a:gd name="T33" fmla="*/ 650 h 700"/>
                <a:gd name="T34" fmla="*/ 575 w 575"/>
                <a:gd name="T35" fmla="*/ 408 h 700"/>
                <a:gd name="T36" fmla="*/ 575 w 575"/>
                <a:gd name="T37" fmla="*/ 522 h 700"/>
                <a:gd name="T38" fmla="*/ 525 w 575"/>
                <a:gd name="T39" fmla="*/ 522 h 700"/>
                <a:gd name="T40" fmla="*/ 525 w 575"/>
                <a:gd name="T41" fmla="*/ 408 h 700"/>
                <a:gd name="T42" fmla="*/ 575 w 575"/>
                <a:gd name="T43" fmla="*/ 408 h 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75" h="700">
                  <a:moveTo>
                    <a:pt x="399" y="650"/>
                  </a:moveTo>
                  <a:cubicBezTo>
                    <a:pt x="413" y="650"/>
                    <a:pt x="424" y="661"/>
                    <a:pt x="424" y="675"/>
                  </a:cubicBezTo>
                  <a:cubicBezTo>
                    <a:pt x="424" y="689"/>
                    <a:pt x="413" y="700"/>
                    <a:pt x="399" y="700"/>
                  </a:cubicBezTo>
                  <a:cubicBezTo>
                    <a:pt x="75" y="700"/>
                    <a:pt x="75" y="700"/>
                    <a:pt x="75" y="700"/>
                  </a:cubicBezTo>
                  <a:cubicBezTo>
                    <a:pt x="34" y="700"/>
                    <a:pt x="0" y="666"/>
                    <a:pt x="0" y="625"/>
                  </a:cubicBezTo>
                  <a:cubicBezTo>
                    <a:pt x="0" y="75"/>
                    <a:pt x="0" y="75"/>
                    <a:pt x="0" y="75"/>
                  </a:cubicBezTo>
                  <a:cubicBezTo>
                    <a:pt x="0" y="34"/>
                    <a:pt x="34" y="0"/>
                    <a:pt x="75" y="0"/>
                  </a:cubicBezTo>
                  <a:cubicBezTo>
                    <a:pt x="500" y="0"/>
                    <a:pt x="500" y="0"/>
                    <a:pt x="500" y="0"/>
                  </a:cubicBezTo>
                  <a:cubicBezTo>
                    <a:pt x="541" y="0"/>
                    <a:pt x="575" y="34"/>
                    <a:pt x="575" y="75"/>
                  </a:cubicBezTo>
                  <a:cubicBezTo>
                    <a:pt x="575" y="89"/>
                    <a:pt x="564" y="100"/>
                    <a:pt x="550" y="100"/>
                  </a:cubicBezTo>
                  <a:cubicBezTo>
                    <a:pt x="536" y="100"/>
                    <a:pt x="525" y="89"/>
                    <a:pt x="525" y="75"/>
                  </a:cubicBezTo>
                  <a:cubicBezTo>
                    <a:pt x="525" y="61"/>
                    <a:pt x="514" y="50"/>
                    <a:pt x="500" y="50"/>
                  </a:cubicBezTo>
                  <a:cubicBezTo>
                    <a:pt x="75" y="50"/>
                    <a:pt x="75" y="50"/>
                    <a:pt x="75" y="50"/>
                  </a:cubicBezTo>
                  <a:cubicBezTo>
                    <a:pt x="61" y="50"/>
                    <a:pt x="50" y="61"/>
                    <a:pt x="50" y="75"/>
                  </a:cubicBezTo>
                  <a:cubicBezTo>
                    <a:pt x="50" y="625"/>
                    <a:pt x="50" y="625"/>
                    <a:pt x="50" y="625"/>
                  </a:cubicBezTo>
                  <a:cubicBezTo>
                    <a:pt x="50" y="639"/>
                    <a:pt x="61" y="650"/>
                    <a:pt x="75" y="650"/>
                  </a:cubicBezTo>
                  <a:lnTo>
                    <a:pt x="399" y="650"/>
                  </a:lnTo>
                  <a:close/>
                  <a:moveTo>
                    <a:pt x="575" y="408"/>
                  </a:moveTo>
                  <a:cubicBezTo>
                    <a:pt x="575" y="522"/>
                    <a:pt x="575" y="522"/>
                    <a:pt x="575" y="522"/>
                  </a:cubicBezTo>
                  <a:cubicBezTo>
                    <a:pt x="575" y="556"/>
                    <a:pt x="525" y="556"/>
                    <a:pt x="525" y="522"/>
                  </a:cubicBezTo>
                  <a:cubicBezTo>
                    <a:pt x="525" y="408"/>
                    <a:pt x="525" y="408"/>
                    <a:pt x="525" y="408"/>
                  </a:cubicBezTo>
                  <a:cubicBezTo>
                    <a:pt x="525" y="374"/>
                    <a:pt x="575" y="374"/>
                    <a:pt x="575" y="40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p>
          </p:txBody>
        </p:sp>
        <p:sp>
          <p:nvSpPr>
            <p:cNvPr id="19" name="Freeform 89">
              <a:extLst>
                <a:ext uri="{FF2B5EF4-FFF2-40B4-BE49-F238E27FC236}">
                  <a16:creationId xmlns:a16="http://schemas.microsoft.com/office/drawing/2014/main" id="{3A689774-714E-2306-4898-EB71A5DC3317}"/>
                </a:ext>
              </a:extLst>
            </p:cNvPr>
            <p:cNvSpPr>
              <a:spLocks noGrp="1" noRot="1" noMove="1" noResize="1" noEditPoints="1" noAdjustHandles="1" noChangeArrowheads="1" noChangeShapeType="1"/>
            </p:cNvSpPr>
            <p:nvPr/>
          </p:nvSpPr>
          <p:spPr bwMode="auto">
            <a:xfrm>
              <a:off x="3652" y="2102"/>
              <a:ext cx="152" cy="185"/>
            </a:xfrm>
            <a:custGeom>
              <a:avLst/>
              <a:gdLst>
                <a:gd name="T0" fmla="*/ 25 w 450"/>
                <a:gd name="T1" fmla="*/ 50 h 549"/>
                <a:gd name="T2" fmla="*/ 0 w 450"/>
                <a:gd name="T3" fmla="*/ 25 h 549"/>
                <a:gd name="T4" fmla="*/ 25 w 450"/>
                <a:gd name="T5" fmla="*/ 0 h 549"/>
                <a:gd name="T6" fmla="*/ 200 w 450"/>
                <a:gd name="T7" fmla="*/ 0 h 549"/>
                <a:gd name="T8" fmla="*/ 225 w 450"/>
                <a:gd name="T9" fmla="*/ 25 h 549"/>
                <a:gd name="T10" fmla="*/ 200 w 450"/>
                <a:gd name="T11" fmla="*/ 50 h 549"/>
                <a:gd name="T12" fmla="*/ 25 w 450"/>
                <a:gd name="T13" fmla="*/ 50 h 549"/>
                <a:gd name="T14" fmla="*/ 25 w 450"/>
                <a:gd name="T15" fmla="*/ 175 h 549"/>
                <a:gd name="T16" fmla="*/ 0 w 450"/>
                <a:gd name="T17" fmla="*/ 150 h 549"/>
                <a:gd name="T18" fmla="*/ 25 w 450"/>
                <a:gd name="T19" fmla="*/ 125 h 549"/>
                <a:gd name="T20" fmla="*/ 125 w 450"/>
                <a:gd name="T21" fmla="*/ 125 h 549"/>
                <a:gd name="T22" fmla="*/ 150 w 450"/>
                <a:gd name="T23" fmla="*/ 150 h 549"/>
                <a:gd name="T24" fmla="*/ 125 w 450"/>
                <a:gd name="T25" fmla="*/ 175 h 549"/>
                <a:gd name="T26" fmla="*/ 25 w 450"/>
                <a:gd name="T27" fmla="*/ 175 h 549"/>
                <a:gd name="T28" fmla="*/ 300 w 450"/>
                <a:gd name="T29" fmla="*/ 524 h 549"/>
                <a:gd name="T30" fmla="*/ 275 w 450"/>
                <a:gd name="T31" fmla="*/ 549 h 549"/>
                <a:gd name="T32" fmla="*/ 250 w 450"/>
                <a:gd name="T33" fmla="*/ 524 h 549"/>
                <a:gd name="T34" fmla="*/ 250 w 450"/>
                <a:gd name="T35" fmla="*/ 425 h 549"/>
                <a:gd name="T36" fmla="*/ 325 w 450"/>
                <a:gd name="T37" fmla="*/ 350 h 549"/>
                <a:gd name="T38" fmla="*/ 425 w 450"/>
                <a:gd name="T39" fmla="*/ 351 h 549"/>
                <a:gd name="T40" fmla="*/ 450 w 450"/>
                <a:gd name="T41" fmla="*/ 376 h 549"/>
                <a:gd name="T42" fmla="*/ 425 w 450"/>
                <a:gd name="T43" fmla="*/ 401 h 549"/>
                <a:gd name="T44" fmla="*/ 325 w 450"/>
                <a:gd name="T45" fmla="*/ 400 h 549"/>
                <a:gd name="T46" fmla="*/ 300 w 450"/>
                <a:gd name="T47" fmla="*/ 425 h 549"/>
                <a:gd name="T48" fmla="*/ 300 w 450"/>
                <a:gd name="T49" fmla="*/ 524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50" h="549">
                  <a:moveTo>
                    <a:pt x="25" y="50"/>
                  </a:moveTo>
                  <a:cubicBezTo>
                    <a:pt x="11" y="50"/>
                    <a:pt x="0" y="39"/>
                    <a:pt x="0" y="25"/>
                  </a:cubicBezTo>
                  <a:cubicBezTo>
                    <a:pt x="0" y="11"/>
                    <a:pt x="11" y="0"/>
                    <a:pt x="25" y="0"/>
                  </a:cubicBezTo>
                  <a:cubicBezTo>
                    <a:pt x="200" y="0"/>
                    <a:pt x="200" y="0"/>
                    <a:pt x="200" y="0"/>
                  </a:cubicBezTo>
                  <a:cubicBezTo>
                    <a:pt x="214" y="0"/>
                    <a:pt x="225" y="11"/>
                    <a:pt x="225" y="25"/>
                  </a:cubicBezTo>
                  <a:cubicBezTo>
                    <a:pt x="225" y="39"/>
                    <a:pt x="214" y="50"/>
                    <a:pt x="200" y="50"/>
                  </a:cubicBezTo>
                  <a:lnTo>
                    <a:pt x="25" y="50"/>
                  </a:lnTo>
                  <a:close/>
                  <a:moveTo>
                    <a:pt x="25" y="175"/>
                  </a:moveTo>
                  <a:cubicBezTo>
                    <a:pt x="11" y="175"/>
                    <a:pt x="0" y="164"/>
                    <a:pt x="0" y="150"/>
                  </a:cubicBezTo>
                  <a:cubicBezTo>
                    <a:pt x="0" y="136"/>
                    <a:pt x="11" y="125"/>
                    <a:pt x="25" y="125"/>
                  </a:cubicBezTo>
                  <a:cubicBezTo>
                    <a:pt x="125" y="125"/>
                    <a:pt x="125" y="125"/>
                    <a:pt x="125" y="125"/>
                  </a:cubicBezTo>
                  <a:cubicBezTo>
                    <a:pt x="139" y="125"/>
                    <a:pt x="150" y="136"/>
                    <a:pt x="150" y="150"/>
                  </a:cubicBezTo>
                  <a:cubicBezTo>
                    <a:pt x="150" y="164"/>
                    <a:pt x="139" y="175"/>
                    <a:pt x="125" y="175"/>
                  </a:cubicBezTo>
                  <a:lnTo>
                    <a:pt x="25" y="175"/>
                  </a:lnTo>
                  <a:close/>
                  <a:moveTo>
                    <a:pt x="300" y="524"/>
                  </a:moveTo>
                  <a:cubicBezTo>
                    <a:pt x="300" y="538"/>
                    <a:pt x="288" y="549"/>
                    <a:pt x="275" y="549"/>
                  </a:cubicBezTo>
                  <a:cubicBezTo>
                    <a:pt x="261" y="549"/>
                    <a:pt x="250" y="538"/>
                    <a:pt x="250" y="524"/>
                  </a:cubicBezTo>
                  <a:cubicBezTo>
                    <a:pt x="250" y="425"/>
                    <a:pt x="250" y="425"/>
                    <a:pt x="250" y="425"/>
                  </a:cubicBezTo>
                  <a:cubicBezTo>
                    <a:pt x="250" y="384"/>
                    <a:pt x="284" y="350"/>
                    <a:pt x="325" y="350"/>
                  </a:cubicBezTo>
                  <a:cubicBezTo>
                    <a:pt x="425" y="351"/>
                    <a:pt x="425" y="351"/>
                    <a:pt x="425" y="351"/>
                  </a:cubicBezTo>
                  <a:cubicBezTo>
                    <a:pt x="439" y="351"/>
                    <a:pt x="450" y="362"/>
                    <a:pt x="450" y="376"/>
                  </a:cubicBezTo>
                  <a:cubicBezTo>
                    <a:pt x="450" y="390"/>
                    <a:pt x="439" y="401"/>
                    <a:pt x="425" y="401"/>
                  </a:cubicBezTo>
                  <a:cubicBezTo>
                    <a:pt x="325" y="400"/>
                    <a:pt x="325" y="400"/>
                    <a:pt x="325" y="400"/>
                  </a:cubicBezTo>
                  <a:cubicBezTo>
                    <a:pt x="311" y="400"/>
                    <a:pt x="300" y="411"/>
                    <a:pt x="300" y="425"/>
                  </a:cubicBezTo>
                  <a:lnTo>
                    <a:pt x="300" y="5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90">
              <a:extLst>
                <a:ext uri="{FF2B5EF4-FFF2-40B4-BE49-F238E27FC236}">
                  <a16:creationId xmlns:a16="http://schemas.microsoft.com/office/drawing/2014/main" id="{BC563B73-E5A4-F7CD-F2FB-3B6D5A4E75F8}"/>
                </a:ext>
              </a:extLst>
            </p:cNvPr>
            <p:cNvSpPr>
              <a:spLocks noGrp="1" noRot="1" noMove="1" noResize="1" noEditPoints="1" noAdjustHandles="1" noChangeArrowheads="1" noChangeShapeType="1"/>
            </p:cNvSpPr>
            <p:nvPr/>
          </p:nvSpPr>
          <p:spPr bwMode="auto">
            <a:xfrm>
              <a:off x="3668" y="2088"/>
              <a:ext cx="172" cy="199"/>
            </a:xfrm>
            <a:custGeom>
              <a:avLst/>
              <a:gdLst>
                <a:gd name="T0" fmla="*/ 250 w 508"/>
                <a:gd name="T1" fmla="*/ 581 h 591"/>
                <a:gd name="T2" fmla="*/ 215 w 508"/>
                <a:gd name="T3" fmla="*/ 581 h 591"/>
                <a:gd name="T4" fmla="*/ 216 w 508"/>
                <a:gd name="T5" fmla="*/ 545 h 591"/>
                <a:gd name="T6" fmla="*/ 357 w 508"/>
                <a:gd name="T7" fmla="*/ 410 h 591"/>
                <a:gd name="T8" fmla="*/ 392 w 508"/>
                <a:gd name="T9" fmla="*/ 410 h 591"/>
                <a:gd name="T10" fmla="*/ 392 w 508"/>
                <a:gd name="T11" fmla="*/ 445 h 591"/>
                <a:gd name="T12" fmla="*/ 391 w 508"/>
                <a:gd name="T13" fmla="*/ 446 h 591"/>
                <a:gd name="T14" fmla="*/ 250 w 508"/>
                <a:gd name="T15" fmla="*/ 581 h 591"/>
                <a:gd name="T16" fmla="*/ 440 w 508"/>
                <a:gd name="T17" fmla="*/ 102 h 591"/>
                <a:gd name="T18" fmla="*/ 443 w 508"/>
                <a:gd name="T19" fmla="*/ 68 h 591"/>
                <a:gd name="T20" fmla="*/ 443 w 508"/>
                <a:gd name="T21" fmla="*/ 68 h 591"/>
                <a:gd name="T22" fmla="*/ 442 w 508"/>
                <a:gd name="T23" fmla="*/ 67 h 591"/>
                <a:gd name="T24" fmla="*/ 407 w 508"/>
                <a:gd name="T25" fmla="*/ 65 h 591"/>
                <a:gd name="T26" fmla="*/ 71 w 508"/>
                <a:gd name="T27" fmla="*/ 351 h 591"/>
                <a:gd name="T28" fmla="*/ 59 w 508"/>
                <a:gd name="T29" fmla="*/ 391 h 591"/>
                <a:gd name="T30" fmla="*/ 105 w 508"/>
                <a:gd name="T31" fmla="*/ 388 h 591"/>
                <a:gd name="T32" fmla="*/ 440 w 508"/>
                <a:gd name="T33" fmla="*/ 102 h 591"/>
                <a:gd name="T34" fmla="*/ 481 w 508"/>
                <a:gd name="T35" fmla="*/ 35 h 591"/>
                <a:gd name="T36" fmla="*/ 473 w 508"/>
                <a:gd name="T37" fmla="*/ 140 h 591"/>
                <a:gd name="T38" fmla="*/ 131 w 508"/>
                <a:gd name="T39" fmla="*/ 431 h 591"/>
                <a:gd name="T40" fmla="*/ 117 w 508"/>
                <a:gd name="T41" fmla="*/ 437 h 591"/>
                <a:gd name="T42" fmla="*/ 27 w 508"/>
                <a:gd name="T43" fmla="*/ 444 h 591"/>
                <a:gd name="T44" fmla="*/ 0 w 508"/>
                <a:gd name="T45" fmla="*/ 421 h 591"/>
                <a:gd name="T46" fmla="*/ 1 w 508"/>
                <a:gd name="T47" fmla="*/ 412 h 591"/>
                <a:gd name="T48" fmla="*/ 25 w 508"/>
                <a:gd name="T49" fmla="*/ 329 h 591"/>
                <a:gd name="T50" fmla="*/ 33 w 508"/>
                <a:gd name="T51" fmla="*/ 317 h 591"/>
                <a:gd name="T52" fmla="*/ 375 w 508"/>
                <a:gd name="T53" fmla="*/ 27 h 591"/>
                <a:gd name="T54" fmla="*/ 480 w 508"/>
                <a:gd name="T55" fmla="*/ 34 h 591"/>
                <a:gd name="T56" fmla="*/ 481 w 508"/>
                <a:gd name="T57" fmla="*/ 35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08" h="591">
                  <a:moveTo>
                    <a:pt x="250" y="581"/>
                  </a:moveTo>
                  <a:cubicBezTo>
                    <a:pt x="240" y="591"/>
                    <a:pt x="225" y="591"/>
                    <a:pt x="215" y="581"/>
                  </a:cubicBezTo>
                  <a:cubicBezTo>
                    <a:pt x="205" y="571"/>
                    <a:pt x="206" y="555"/>
                    <a:pt x="216" y="545"/>
                  </a:cubicBezTo>
                  <a:cubicBezTo>
                    <a:pt x="357" y="410"/>
                    <a:pt x="357" y="410"/>
                    <a:pt x="357" y="410"/>
                  </a:cubicBezTo>
                  <a:cubicBezTo>
                    <a:pt x="366" y="400"/>
                    <a:pt x="382" y="400"/>
                    <a:pt x="392" y="410"/>
                  </a:cubicBezTo>
                  <a:cubicBezTo>
                    <a:pt x="402" y="420"/>
                    <a:pt x="402" y="436"/>
                    <a:pt x="392" y="445"/>
                  </a:cubicBezTo>
                  <a:cubicBezTo>
                    <a:pt x="392" y="446"/>
                    <a:pt x="392" y="446"/>
                    <a:pt x="391" y="446"/>
                  </a:cubicBezTo>
                  <a:cubicBezTo>
                    <a:pt x="250" y="581"/>
                    <a:pt x="250" y="581"/>
                    <a:pt x="250" y="581"/>
                  </a:cubicBezTo>
                  <a:close/>
                  <a:moveTo>
                    <a:pt x="440" y="102"/>
                  </a:moveTo>
                  <a:cubicBezTo>
                    <a:pt x="450" y="94"/>
                    <a:pt x="452" y="78"/>
                    <a:pt x="443" y="68"/>
                  </a:cubicBezTo>
                  <a:cubicBezTo>
                    <a:pt x="443" y="68"/>
                    <a:pt x="443" y="68"/>
                    <a:pt x="443" y="68"/>
                  </a:cubicBezTo>
                  <a:cubicBezTo>
                    <a:pt x="442" y="67"/>
                    <a:pt x="442" y="67"/>
                    <a:pt x="442" y="67"/>
                  </a:cubicBezTo>
                  <a:cubicBezTo>
                    <a:pt x="433" y="57"/>
                    <a:pt x="418" y="56"/>
                    <a:pt x="407" y="65"/>
                  </a:cubicBezTo>
                  <a:cubicBezTo>
                    <a:pt x="71" y="351"/>
                    <a:pt x="71" y="351"/>
                    <a:pt x="71" y="351"/>
                  </a:cubicBezTo>
                  <a:cubicBezTo>
                    <a:pt x="59" y="391"/>
                    <a:pt x="59" y="391"/>
                    <a:pt x="59" y="391"/>
                  </a:cubicBezTo>
                  <a:cubicBezTo>
                    <a:pt x="105" y="388"/>
                    <a:pt x="105" y="388"/>
                    <a:pt x="105" y="388"/>
                  </a:cubicBezTo>
                  <a:lnTo>
                    <a:pt x="440" y="102"/>
                  </a:lnTo>
                  <a:close/>
                  <a:moveTo>
                    <a:pt x="481" y="35"/>
                  </a:moveTo>
                  <a:cubicBezTo>
                    <a:pt x="508" y="66"/>
                    <a:pt x="504" y="113"/>
                    <a:pt x="473" y="140"/>
                  </a:cubicBezTo>
                  <a:cubicBezTo>
                    <a:pt x="131" y="431"/>
                    <a:pt x="131" y="431"/>
                    <a:pt x="131" y="431"/>
                  </a:cubicBezTo>
                  <a:cubicBezTo>
                    <a:pt x="127" y="434"/>
                    <a:pt x="122" y="436"/>
                    <a:pt x="117" y="437"/>
                  </a:cubicBezTo>
                  <a:cubicBezTo>
                    <a:pt x="27" y="444"/>
                    <a:pt x="27" y="444"/>
                    <a:pt x="27" y="444"/>
                  </a:cubicBezTo>
                  <a:cubicBezTo>
                    <a:pt x="13" y="445"/>
                    <a:pt x="1" y="435"/>
                    <a:pt x="0" y="421"/>
                  </a:cubicBezTo>
                  <a:cubicBezTo>
                    <a:pt x="0" y="418"/>
                    <a:pt x="0" y="415"/>
                    <a:pt x="1" y="412"/>
                  </a:cubicBezTo>
                  <a:cubicBezTo>
                    <a:pt x="25" y="329"/>
                    <a:pt x="25" y="329"/>
                    <a:pt x="25" y="329"/>
                  </a:cubicBezTo>
                  <a:cubicBezTo>
                    <a:pt x="27" y="325"/>
                    <a:pt x="29" y="321"/>
                    <a:pt x="33" y="317"/>
                  </a:cubicBezTo>
                  <a:cubicBezTo>
                    <a:pt x="375" y="27"/>
                    <a:pt x="375" y="27"/>
                    <a:pt x="375" y="27"/>
                  </a:cubicBezTo>
                  <a:cubicBezTo>
                    <a:pt x="406" y="0"/>
                    <a:pt x="453" y="3"/>
                    <a:pt x="480" y="34"/>
                  </a:cubicBezTo>
                  <a:lnTo>
                    <a:pt x="481"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cxnSp>
        <p:nvCxnSpPr>
          <p:cNvPr id="47" name="直接连接符 46">
            <a:extLst>
              <a:ext uri="{FF2B5EF4-FFF2-40B4-BE49-F238E27FC236}">
                <a16:creationId xmlns:a16="http://schemas.microsoft.com/office/drawing/2014/main" id="{226CA929-466C-A2E2-B73A-EF7B8FA395CB}"/>
              </a:ext>
            </a:extLst>
          </p:cNvPr>
          <p:cNvCxnSpPr>
            <a:cxnSpLocks noGrp="1" noRot="1" noMove="1" noResize="1" noEditPoints="1" noAdjustHandles="1" noChangeArrowheads="1" noChangeShapeType="1"/>
          </p:cNvCxnSpPr>
          <p:nvPr/>
        </p:nvCxnSpPr>
        <p:spPr>
          <a:xfrm>
            <a:off x="4016884" y="1804495"/>
            <a:ext cx="0" cy="3672000"/>
          </a:xfrm>
          <a:prstGeom prst="line">
            <a:avLst/>
          </a:prstGeom>
          <a:ln w="22225">
            <a:prstDash val="dash"/>
          </a:ln>
        </p:spPr>
        <p:style>
          <a:lnRef idx="3">
            <a:schemeClr val="dk1"/>
          </a:lnRef>
          <a:fillRef idx="0">
            <a:schemeClr val="dk1"/>
          </a:fillRef>
          <a:effectRef idx="2">
            <a:schemeClr val="dk1"/>
          </a:effectRef>
          <a:fontRef idx="minor">
            <a:schemeClr val="tx1"/>
          </a:fontRef>
        </p:style>
      </p:cxnSp>
      <p:grpSp>
        <p:nvGrpSpPr>
          <p:cNvPr id="38" name="组合 37">
            <a:extLst>
              <a:ext uri="{FF2B5EF4-FFF2-40B4-BE49-F238E27FC236}">
                <a16:creationId xmlns:a16="http://schemas.microsoft.com/office/drawing/2014/main" id="{9A0B05F8-0869-ECF4-52C1-9C4B0FA8E0D4}"/>
              </a:ext>
            </a:extLst>
          </p:cNvPr>
          <p:cNvGrpSpPr>
            <a:grpSpLocks noGrp="1" noUngrp="1" noRot="1" noMove="1" noResize="1"/>
          </p:cNvGrpSpPr>
          <p:nvPr/>
        </p:nvGrpSpPr>
        <p:grpSpPr>
          <a:xfrm>
            <a:off x="4976635" y="1937824"/>
            <a:ext cx="4198528" cy="3405343"/>
            <a:chOff x="4909960" y="1897584"/>
            <a:chExt cx="4198528" cy="3405343"/>
          </a:xfrm>
        </p:grpSpPr>
        <p:grpSp>
          <p:nvGrpSpPr>
            <p:cNvPr id="26" name="组合 25">
              <a:extLst>
                <a:ext uri="{FF2B5EF4-FFF2-40B4-BE49-F238E27FC236}">
                  <a16:creationId xmlns:a16="http://schemas.microsoft.com/office/drawing/2014/main" id="{5CCBFDAA-79F1-C110-A394-64694E101848}"/>
                </a:ext>
              </a:extLst>
            </p:cNvPr>
            <p:cNvGrpSpPr>
              <a:grpSpLocks noGrp="1" noUngrp="1" noRot="1" noMove="1" noResize="1"/>
            </p:cNvGrpSpPr>
            <p:nvPr/>
          </p:nvGrpSpPr>
          <p:grpSpPr>
            <a:xfrm>
              <a:off x="4909961" y="1897584"/>
              <a:ext cx="3174929" cy="648000"/>
              <a:chOff x="4909961" y="1817206"/>
              <a:chExt cx="3174929" cy="648000"/>
            </a:xfrm>
          </p:grpSpPr>
          <p:sp>
            <p:nvSpPr>
              <p:cNvPr id="27" name="Rectangle 47">
                <a:extLst>
                  <a:ext uri="{FF2B5EF4-FFF2-40B4-BE49-F238E27FC236}">
                    <a16:creationId xmlns:a16="http://schemas.microsoft.com/office/drawing/2014/main" id="{E3603D57-425C-C2BF-71FB-456E501752E3}"/>
                  </a:ext>
                </a:extLst>
              </p:cNvPr>
              <p:cNvSpPr>
                <a:spLocks noGrp="1" noRot="1" noMove="1" noResize="1" noEditPoints="1" noAdjustHandles="1" noChangeArrowheads="1" noChangeShapeType="1"/>
              </p:cNvSpPr>
              <p:nvPr/>
            </p:nvSpPr>
            <p:spPr>
              <a:xfrm>
                <a:off x="5924890" y="1901972"/>
                <a:ext cx="2160000" cy="430887"/>
              </a:xfrm>
              <a:prstGeom prst="rect">
                <a:avLst/>
              </a:prstGeom>
            </p:spPr>
            <p:txBody>
              <a:bodyPr wrap="square" lIns="0" tIns="0" rIns="0" bIns="0">
                <a:spAutoFit/>
              </a:bodyPr>
              <a:lstStyle/>
              <a:p>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Introduction</a:t>
                </a:r>
                <a:endParaRPr lang="zh-CN" altLang="en-US" sz="2800" dirty="0">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31" name="组合 30">
                <a:extLst>
                  <a:ext uri="{FF2B5EF4-FFF2-40B4-BE49-F238E27FC236}">
                    <a16:creationId xmlns:a16="http://schemas.microsoft.com/office/drawing/2014/main" id="{FAEB01FC-65B9-14CA-1C32-C288F37F2618}"/>
                  </a:ext>
                </a:extLst>
              </p:cNvPr>
              <p:cNvGrpSpPr>
                <a:grpSpLocks noGrp="1" noUngrp="1" noRot="1" noMove="1" noResize="1"/>
              </p:cNvGrpSpPr>
              <p:nvPr/>
            </p:nvGrpSpPr>
            <p:grpSpPr>
              <a:xfrm>
                <a:off x="4909961" y="1817206"/>
                <a:ext cx="648000" cy="648000"/>
                <a:chOff x="6129223" y="1750074"/>
                <a:chExt cx="648000" cy="648000"/>
              </a:xfrm>
            </p:grpSpPr>
            <p:sp>
              <p:nvSpPr>
                <p:cNvPr id="32" name="椭圆 31">
                  <a:extLst>
                    <a:ext uri="{FF2B5EF4-FFF2-40B4-BE49-F238E27FC236}">
                      <a16:creationId xmlns:a16="http://schemas.microsoft.com/office/drawing/2014/main" id="{CBE4923C-CB93-EBB0-A838-8DF1FC97E62E}"/>
                    </a:ext>
                  </a:extLst>
                </p:cNvPr>
                <p:cNvSpPr>
                  <a:spLocks noGrp="1" noRot="1" noMove="1" noResize="1" noEditPoints="1" noAdjustHandles="1" noChangeArrowheads="1" noChangeShapeType="1"/>
                </p:cNvSpPr>
                <p:nvPr/>
              </p:nvSpPr>
              <p:spPr>
                <a:xfrm>
                  <a:off x="6129223" y="1750074"/>
                  <a:ext cx="648000" cy="648000"/>
                </a:xfrm>
                <a:prstGeom prst="ellipse">
                  <a:avLst/>
                </a:prstGeom>
                <a:solidFill>
                  <a:srgbClr val="2037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highlight>
                      <a:srgbClr val="0F3568"/>
                    </a:highlight>
                    <a:latin typeface="Amasis MT Pro Black" panose="020B0604020202020204" pitchFamily="18" charset="0"/>
                  </a:endParaRPr>
                </a:p>
              </p:txBody>
            </p:sp>
            <p:sp>
              <p:nvSpPr>
                <p:cNvPr id="33" name="文本框 32">
                  <a:extLst>
                    <a:ext uri="{FF2B5EF4-FFF2-40B4-BE49-F238E27FC236}">
                      <a16:creationId xmlns:a16="http://schemas.microsoft.com/office/drawing/2014/main" id="{60788450-C85C-73D5-5534-0F4420EA9B12}"/>
                    </a:ext>
                  </a:extLst>
                </p:cNvPr>
                <p:cNvSpPr txBox="1">
                  <a:spLocks noGrp="1" noRot="1" noMove="1" noResize="1" noEditPoints="1" noAdjustHandles="1" noChangeArrowheads="1" noChangeShapeType="1"/>
                </p:cNvSpPr>
                <p:nvPr/>
              </p:nvSpPr>
              <p:spPr>
                <a:xfrm>
                  <a:off x="6147690" y="1812464"/>
                  <a:ext cx="611065" cy="523220"/>
                </a:xfrm>
                <a:prstGeom prst="rect">
                  <a:avLst/>
                </a:prstGeom>
                <a:noFill/>
              </p:spPr>
              <p:txBody>
                <a:bodyPr wrap="none" rtlCol="0">
                  <a:spAutoFit/>
                </a:bodyPr>
                <a:lstStyle/>
                <a:p>
                  <a:r>
                    <a:rPr lang="en-US" altLang="zh-CN" sz="2800" dirty="0">
                      <a:solidFill>
                        <a:schemeClr val="bg1"/>
                      </a:solidFill>
                      <a:highlight>
                        <a:srgbClr val="0F3568"/>
                      </a:highlight>
                      <a:latin typeface="Amasis MT Pro Black" panose="02040A04050005020304" pitchFamily="18" charset="0"/>
                    </a:rPr>
                    <a:t>01</a:t>
                  </a:r>
                  <a:endParaRPr lang="zh-CN" altLang="en-US" sz="2800" dirty="0">
                    <a:solidFill>
                      <a:schemeClr val="bg1"/>
                    </a:solidFill>
                    <a:highlight>
                      <a:srgbClr val="0F3568"/>
                    </a:highlight>
                    <a:latin typeface="Amasis MT Pro Black" panose="02040A04050005020304" pitchFamily="18" charset="0"/>
                  </a:endParaRPr>
                </a:p>
              </p:txBody>
            </p:sp>
          </p:grpSp>
        </p:grpSp>
        <p:grpSp>
          <p:nvGrpSpPr>
            <p:cNvPr id="29" name="组合 28">
              <a:extLst>
                <a:ext uri="{FF2B5EF4-FFF2-40B4-BE49-F238E27FC236}">
                  <a16:creationId xmlns:a16="http://schemas.microsoft.com/office/drawing/2014/main" id="{13710E76-CD27-CD46-396D-86C0B2E5E6B5}"/>
                </a:ext>
              </a:extLst>
            </p:cNvPr>
            <p:cNvGrpSpPr>
              <a:grpSpLocks noGrp="1" noUngrp="1" noRot="1" noMove="1" noResize="1"/>
            </p:cNvGrpSpPr>
            <p:nvPr/>
          </p:nvGrpSpPr>
          <p:grpSpPr>
            <a:xfrm>
              <a:off x="4909961" y="2816698"/>
              <a:ext cx="4198527" cy="648000"/>
              <a:chOff x="4909961" y="2809572"/>
              <a:chExt cx="4198527" cy="648000"/>
            </a:xfrm>
          </p:grpSpPr>
          <p:sp>
            <p:nvSpPr>
              <p:cNvPr id="28" name="Rectangle 47">
                <a:extLst>
                  <a:ext uri="{FF2B5EF4-FFF2-40B4-BE49-F238E27FC236}">
                    <a16:creationId xmlns:a16="http://schemas.microsoft.com/office/drawing/2014/main" id="{AEDD83FB-50D5-67F6-ADE0-BA568C9D11FA}"/>
                  </a:ext>
                </a:extLst>
              </p:cNvPr>
              <p:cNvSpPr>
                <a:spLocks noGrp="1" noRot="1" noMove="1" noResize="1" noEditPoints="1" noAdjustHandles="1" noChangeArrowheads="1" noChangeShapeType="1"/>
              </p:cNvSpPr>
              <p:nvPr/>
            </p:nvSpPr>
            <p:spPr>
              <a:xfrm>
                <a:off x="5924891" y="2894338"/>
                <a:ext cx="3183597" cy="430887"/>
              </a:xfrm>
              <a:prstGeom prst="rect">
                <a:avLst/>
              </a:prstGeom>
            </p:spPr>
            <p:txBody>
              <a:bodyPr wrap="square" lIns="0" tIns="0" rIns="0" bIns="0">
                <a:spAutoFit/>
              </a:bodyPr>
              <a:lstStyle/>
              <a:p>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Proposed Method</a:t>
                </a:r>
                <a:endParaRPr lang="zh-CN" altLang="en-US" sz="2800" dirty="0">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34" name="组合 33">
                <a:extLst>
                  <a:ext uri="{FF2B5EF4-FFF2-40B4-BE49-F238E27FC236}">
                    <a16:creationId xmlns:a16="http://schemas.microsoft.com/office/drawing/2014/main" id="{AF3BD36C-2B3F-28C9-1699-68782698897E}"/>
                  </a:ext>
                </a:extLst>
              </p:cNvPr>
              <p:cNvGrpSpPr>
                <a:grpSpLocks noGrp="1" noUngrp="1" noRot="1" noMove="1" noResize="1"/>
              </p:cNvGrpSpPr>
              <p:nvPr/>
            </p:nvGrpSpPr>
            <p:grpSpPr>
              <a:xfrm>
                <a:off x="4909961" y="2809572"/>
                <a:ext cx="648000" cy="648000"/>
                <a:chOff x="6129223" y="1750074"/>
                <a:chExt cx="648000" cy="648000"/>
              </a:xfrm>
            </p:grpSpPr>
            <p:sp>
              <p:nvSpPr>
                <p:cNvPr id="35" name="椭圆 34">
                  <a:extLst>
                    <a:ext uri="{FF2B5EF4-FFF2-40B4-BE49-F238E27FC236}">
                      <a16:creationId xmlns:a16="http://schemas.microsoft.com/office/drawing/2014/main" id="{8D450EFD-5422-2275-3207-19B1DFF9CCB4}"/>
                    </a:ext>
                  </a:extLst>
                </p:cNvPr>
                <p:cNvSpPr>
                  <a:spLocks noGrp="1" noRot="1" noMove="1" noResize="1" noEditPoints="1" noAdjustHandles="1" noChangeArrowheads="1" noChangeShapeType="1"/>
                </p:cNvSpPr>
                <p:nvPr/>
              </p:nvSpPr>
              <p:spPr>
                <a:xfrm>
                  <a:off x="6129223" y="1750074"/>
                  <a:ext cx="648000" cy="648000"/>
                </a:xfrm>
                <a:prstGeom prst="ellipse">
                  <a:avLst/>
                </a:prstGeom>
                <a:solidFill>
                  <a:srgbClr val="2037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Amasis MT Pro Black" panose="020B0604020202020204" pitchFamily="18" charset="0"/>
                  </a:endParaRPr>
                </a:p>
              </p:txBody>
            </p:sp>
            <p:sp>
              <p:nvSpPr>
                <p:cNvPr id="36" name="文本框 35">
                  <a:extLst>
                    <a:ext uri="{FF2B5EF4-FFF2-40B4-BE49-F238E27FC236}">
                      <a16:creationId xmlns:a16="http://schemas.microsoft.com/office/drawing/2014/main" id="{73137944-EA90-8077-4C53-B3AF0A9820F3}"/>
                    </a:ext>
                  </a:extLst>
                </p:cNvPr>
                <p:cNvSpPr txBox="1">
                  <a:spLocks noGrp="1" noRot="1" noMove="1" noResize="1" noEditPoints="1" noAdjustHandles="1" noChangeArrowheads="1" noChangeShapeType="1"/>
                </p:cNvSpPr>
                <p:nvPr/>
              </p:nvSpPr>
              <p:spPr>
                <a:xfrm>
                  <a:off x="6147690" y="1812464"/>
                  <a:ext cx="611065" cy="523220"/>
                </a:xfrm>
                <a:prstGeom prst="rect">
                  <a:avLst/>
                </a:prstGeom>
                <a:noFill/>
              </p:spPr>
              <p:txBody>
                <a:bodyPr wrap="none" rtlCol="0">
                  <a:spAutoFit/>
                </a:bodyPr>
                <a:lstStyle/>
                <a:p>
                  <a:r>
                    <a:rPr lang="en-US" altLang="zh-CN" sz="2800" dirty="0">
                      <a:solidFill>
                        <a:schemeClr val="bg1"/>
                      </a:solidFill>
                      <a:latin typeface="Amasis MT Pro Black" panose="02040A04050005020304" pitchFamily="18" charset="0"/>
                    </a:rPr>
                    <a:t>02</a:t>
                  </a:r>
                  <a:endParaRPr lang="zh-CN" altLang="en-US" sz="2800" dirty="0">
                    <a:solidFill>
                      <a:schemeClr val="bg1"/>
                    </a:solidFill>
                    <a:latin typeface="Amasis MT Pro Black" panose="02040A04050005020304" pitchFamily="18" charset="0"/>
                  </a:endParaRPr>
                </a:p>
              </p:txBody>
            </p:sp>
          </p:grpSp>
        </p:grpSp>
        <p:grpSp>
          <p:nvGrpSpPr>
            <p:cNvPr id="30" name="组合 29">
              <a:extLst>
                <a:ext uri="{FF2B5EF4-FFF2-40B4-BE49-F238E27FC236}">
                  <a16:creationId xmlns:a16="http://schemas.microsoft.com/office/drawing/2014/main" id="{B7C1ED92-8F39-C7BA-EB06-FE04289F3282}"/>
                </a:ext>
              </a:extLst>
            </p:cNvPr>
            <p:cNvGrpSpPr>
              <a:grpSpLocks noGrp="1" noUngrp="1" noRot="1" noMove="1" noResize="1"/>
            </p:cNvGrpSpPr>
            <p:nvPr/>
          </p:nvGrpSpPr>
          <p:grpSpPr>
            <a:xfrm>
              <a:off x="4909960" y="3735812"/>
              <a:ext cx="3174930" cy="648000"/>
              <a:chOff x="4909961" y="3801938"/>
              <a:chExt cx="3174930" cy="648000"/>
            </a:xfrm>
          </p:grpSpPr>
          <p:sp>
            <p:nvSpPr>
              <p:cNvPr id="4" name="Rectangle 47">
                <a:extLst>
                  <a:ext uri="{FF2B5EF4-FFF2-40B4-BE49-F238E27FC236}">
                    <a16:creationId xmlns:a16="http://schemas.microsoft.com/office/drawing/2014/main" id="{3996F118-D0EC-4CAA-1FA5-6DAF1FAF34D6}"/>
                  </a:ext>
                </a:extLst>
              </p:cNvPr>
              <p:cNvSpPr>
                <a:spLocks noGrp="1" noRot="1" noMove="1" noResize="1" noEditPoints="1" noAdjustHandles="1" noChangeArrowheads="1" noChangeShapeType="1"/>
              </p:cNvSpPr>
              <p:nvPr/>
            </p:nvSpPr>
            <p:spPr>
              <a:xfrm>
                <a:off x="5924891" y="3886704"/>
                <a:ext cx="2160000" cy="430887"/>
              </a:xfrm>
              <a:prstGeom prst="rect">
                <a:avLst/>
              </a:prstGeom>
            </p:spPr>
            <p:txBody>
              <a:bodyPr wrap="square" lIns="0" tIns="0" rIns="0" bIns="0">
                <a:spAutoFit/>
              </a:bodyPr>
              <a:lstStyle/>
              <a:p>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Experiments</a:t>
                </a:r>
                <a:endParaRPr lang="zh-CN" altLang="en-US" sz="2800" dirty="0">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6" name="组合 5">
                <a:extLst>
                  <a:ext uri="{FF2B5EF4-FFF2-40B4-BE49-F238E27FC236}">
                    <a16:creationId xmlns:a16="http://schemas.microsoft.com/office/drawing/2014/main" id="{B4121D3E-3364-0A37-0F80-7709F4B85819}"/>
                  </a:ext>
                </a:extLst>
              </p:cNvPr>
              <p:cNvGrpSpPr>
                <a:grpSpLocks noGrp="1" noUngrp="1" noRot="1" noMove="1" noResize="1"/>
              </p:cNvGrpSpPr>
              <p:nvPr/>
            </p:nvGrpSpPr>
            <p:grpSpPr>
              <a:xfrm>
                <a:off x="4909961" y="3801938"/>
                <a:ext cx="648000" cy="648000"/>
                <a:chOff x="6129223" y="1750074"/>
                <a:chExt cx="648000" cy="648000"/>
              </a:xfrm>
            </p:grpSpPr>
            <p:sp>
              <p:nvSpPr>
                <p:cNvPr id="7" name="椭圆 6">
                  <a:extLst>
                    <a:ext uri="{FF2B5EF4-FFF2-40B4-BE49-F238E27FC236}">
                      <a16:creationId xmlns:a16="http://schemas.microsoft.com/office/drawing/2014/main" id="{588B610E-7356-7572-8E49-0B4A9F56374D}"/>
                    </a:ext>
                  </a:extLst>
                </p:cNvPr>
                <p:cNvSpPr>
                  <a:spLocks noGrp="1" noRot="1" noMove="1" noResize="1" noEditPoints="1" noAdjustHandles="1" noChangeArrowheads="1" noChangeShapeType="1"/>
                </p:cNvSpPr>
                <p:nvPr/>
              </p:nvSpPr>
              <p:spPr>
                <a:xfrm>
                  <a:off x="6129223" y="1750074"/>
                  <a:ext cx="648000" cy="648000"/>
                </a:xfrm>
                <a:prstGeom prst="ellipse">
                  <a:avLst/>
                </a:prstGeom>
                <a:solidFill>
                  <a:srgbClr val="2037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Amasis MT Pro Black" panose="020B0604020202020204" pitchFamily="18" charset="0"/>
                  </a:endParaRPr>
                </a:p>
              </p:txBody>
            </p:sp>
            <p:sp>
              <p:nvSpPr>
                <p:cNvPr id="8" name="文本框 7">
                  <a:extLst>
                    <a:ext uri="{FF2B5EF4-FFF2-40B4-BE49-F238E27FC236}">
                      <a16:creationId xmlns:a16="http://schemas.microsoft.com/office/drawing/2014/main" id="{0A08C423-6B17-43C8-288F-AD7BE4C865CE}"/>
                    </a:ext>
                  </a:extLst>
                </p:cNvPr>
                <p:cNvSpPr txBox="1">
                  <a:spLocks noGrp="1" noRot="1" noMove="1" noResize="1" noEditPoints="1" noAdjustHandles="1" noChangeArrowheads="1" noChangeShapeType="1"/>
                </p:cNvSpPr>
                <p:nvPr/>
              </p:nvSpPr>
              <p:spPr>
                <a:xfrm>
                  <a:off x="6147690" y="1812464"/>
                  <a:ext cx="611065" cy="523220"/>
                </a:xfrm>
                <a:prstGeom prst="rect">
                  <a:avLst/>
                </a:prstGeom>
                <a:noFill/>
              </p:spPr>
              <p:txBody>
                <a:bodyPr wrap="none" rtlCol="0">
                  <a:spAutoFit/>
                </a:bodyPr>
                <a:lstStyle/>
                <a:p>
                  <a:r>
                    <a:rPr lang="en-US" altLang="zh-CN" sz="2800" dirty="0">
                      <a:solidFill>
                        <a:schemeClr val="bg1"/>
                      </a:solidFill>
                      <a:latin typeface="Amasis MT Pro Black" panose="02040A04050005020304" pitchFamily="18" charset="0"/>
                    </a:rPr>
                    <a:t>03</a:t>
                  </a:r>
                  <a:endParaRPr lang="zh-CN" altLang="en-US" sz="2800" dirty="0">
                    <a:solidFill>
                      <a:schemeClr val="bg1"/>
                    </a:solidFill>
                    <a:latin typeface="Amasis MT Pro Black" panose="02040A04050005020304" pitchFamily="18" charset="0"/>
                  </a:endParaRPr>
                </a:p>
              </p:txBody>
            </p:sp>
          </p:grpSp>
        </p:grpSp>
        <p:grpSp>
          <p:nvGrpSpPr>
            <p:cNvPr id="37" name="组合 36">
              <a:extLst>
                <a:ext uri="{FF2B5EF4-FFF2-40B4-BE49-F238E27FC236}">
                  <a16:creationId xmlns:a16="http://schemas.microsoft.com/office/drawing/2014/main" id="{EA4037D7-83AF-D523-EBEA-D29BC2B5A955}"/>
                </a:ext>
              </a:extLst>
            </p:cNvPr>
            <p:cNvGrpSpPr>
              <a:grpSpLocks noGrp="1" noUngrp="1" noRot="1" noMove="1" noResize="1"/>
            </p:cNvGrpSpPr>
            <p:nvPr/>
          </p:nvGrpSpPr>
          <p:grpSpPr>
            <a:xfrm>
              <a:off x="4909960" y="4654927"/>
              <a:ext cx="3174930" cy="648000"/>
              <a:chOff x="4909961" y="4794305"/>
              <a:chExt cx="3174930" cy="648000"/>
            </a:xfrm>
          </p:grpSpPr>
          <p:sp>
            <p:nvSpPr>
              <p:cNvPr id="22" name="Rectangle 47">
                <a:extLst>
                  <a:ext uri="{FF2B5EF4-FFF2-40B4-BE49-F238E27FC236}">
                    <a16:creationId xmlns:a16="http://schemas.microsoft.com/office/drawing/2014/main" id="{A69ED03B-A8AC-EDE4-4B36-D3FD1406C5E7}"/>
                  </a:ext>
                </a:extLst>
              </p:cNvPr>
              <p:cNvSpPr>
                <a:spLocks noGrp="1" noRot="1" noMove="1" noResize="1" noEditPoints="1" noAdjustHandles="1" noChangeArrowheads="1" noChangeShapeType="1"/>
              </p:cNvSpPr>
              <p:nvPr/>
            </p:nvSpPr>
            <p:spPr>
              <a:xfrm>
                <a:off x="5924891" y="4879071"/>
                <a:ext cx="2160000" cy="430887"/>
              </a:xfrm>
              <a:prstGeom prst="rect">
                <a:avLst/>
              </a:prstGeom>
            </p:spPr>
            <p:txBody>
              <a:bodyPr wrap="square" lIns="0" tIns="0" rIns="0" bIns="0">
                <a:spAutoFit/>
              </a:bodyPr>
              <a:lstStyle/>
              <a:p>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Conclusion</a:t>
                </a:r>
                <a:endParaRPr lang="zh-CN" altLang="en-US" sz="2800" dirty="0">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23" name="组合 22">
                <a:extLst>
                  <a:ext uri="{FF2B5EF4-FFF2-40B4-BE49-F238E27FC236}">
                    <a16:creationId xmlns:a16="http://schemas.microsoft.com/office/drawing/2014/main" id="{79D7B8E4-5A40-5B54-0E48-450EA3CB5692}"/>
                  </a:ext>
                </a:extLst>
              </p:cNvPr>
              <p:cNvGrpSpPr>
                <a:grpSpLocks noGrp="1" noUngrp="1" noRot="1" noMove="1" noResize="1"/>
              </p:cNvGrpSpPr>
              <p:nvPr/>
            </p:nvGrpSpPr>
            <p:grpSpPr>
              <a:xfrm>
                <a:off x="4909961" y="4794305"/>
                <a:ext cx="648000" cy="648000"/>
                <a:chOff x="6129223" y="1750074"/>
                <a:chExt cx="648000" cy="648000"/>
              </a:xfrm>
            </p:grpSpPr>
            <p:sp>
              <p:nvSpPr>
                <p:cNvPr id="24" name="椭圆 23">
                  <a:extLst>
                    <a:ext uri="{FF2B5EF4-FFF2-40B4-BE49-F238E27FC236}">
                      <a16:creationId xmlns:a16="http://schemas.microsoft.com/office/drawing/2014/main" id="{0E06D2CA-B64D-7C70-CC6C-DB9648ED4A14}"/>
                    </a:ext>
                  </a:extLst>
                </p:cNvPr>
                <p:cNvSpPr>
                  <a:spLocks noGrp="1" noRot="1" noMove="1" noResize="1" noEditPoints="1" noAdjustHandles="1" noChangeArrowheads="1" noChangeShapeType="1"/>
                </p:cNvSpPr>
                <p:nvPr/>
              </p:nvSpPr>
              <p:spPr>
                <a:xfrm>
                  <a:off x="6129223" y="1750074"/>
                  <a:ext cx="648000" cy="648000"/>
                </a:xfrm>
                <a:prstGeom prst="ellipse">
                  <a:avLst/>
                </a:prstGeom>
                <a:solidFill>
                  <a:srgbClr val="2037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Amasis MT Pro Black" panose="020B0604020202020204" pitchFamily="18" charset="0"/>
                  </a:endParaRPr>
                </a:p>
              </p:txBody>
            </p:sp>
            <p:sp>
              <p:nvSpPr>
                <p:cNvPr id="25" name="文本框 24">
                  <a:extLst>
                    <a:ext uri="{FF2B5EF4-FFF2-40B4-BE49-F238E27FC236}">
                      <a16:creationId xmlns:a16="http://schemas.microsoft.com/office/drawing/2014/main" id="{F90DD643-6E84-2929-F897-B3D72955D0E3}"/>
                    </a:ext>
                  </a:extLst>
                </p:cNvPr>
                <p:cNvSpPr txBox="1">
                  <a:spLocks noGrp="1" noRot="1" noMove="1" noResize="1" noEditPoints="1" noAdjustHandles="1" noChangeArrowheads="1" noChangeShapeType="1"/>
                </p:cNvSpPr>
                <p:nvPr/>
              </p:nvSpPr>
              <p:spPr>
                <a:xfrm>
                  <a:off x="6147690" y="1812464"/>
                  <a:ext cx="611065" cy="523220"/>
                </a:xfrm>
                <a:prstGeom prst="rect">
                  <a:avLst/>
                </a:prstGeom>
                <a:noFill/>
              </p:spPr>
              <p:txBody>
                <a:bodyPr wrap="none" rtlCol="0">
                  <a:spAutoFit/>
                </a:bodyPr>
                <a:lstStyle/>
                <a:p>
                  <a:r>
                    <a:rPr lang="en-US" altLang="zh-CN" sz="2800" dirty="0">
                      <a:solidFill>
                        <a:schemeClr val="bg1"/>
                      </a:solidFill>
                      <a:latin typeface="Amasis MT Pro Black" panose="02040A04050005020304" pitchFamily="18" charset="0"/>
                    </a:rPr>
                    <a:t>04</a:t>
                  </a:r>
                  <a:endParaRPr lang="zh-CN" altLang="en-US" sz="2800" dirty="0">
                    <a:solidFill>
                      <a:schemeClr val="bg1"/>
                    </a:solidFill>
                    <a:latin typeface="Amasis MT Pro Black" panose="02040A04050005020304" pitchFamily="18" charset="0"/>
                  </a:endParaRPr>
                </a:p>
              </p:txBody>
            </p:sp>
          </p:grpSp>
        </p:grpSp>
      </p:grpSp>
      <p:sp>
        <p:nvSpPr>
          <p:cNvPr id="2" name="矩形 1">
            <a:extLst>
              <a:ext uri="{FF2B5EF4-FFF2-40B4-BE49-F238E27FC236}">
                <a16:creationId xmlns:a16="http://schemas.microsoft.com/office/drawing/2014/main" id="{A0C7A7ED-D066-5CA6-3CFD-83393F43D00D}"/>
              </a:ext>
            </a:extLst>
          </p:cNvPr>
          <p:cNvSpPr>
            <a:spLocks noGrp="1" noRot="1" noMove="1" noResize="1" noEditPoints="1" noAdjustHandles="1" noChangeArrowheads="1" noChangeShapeType="1"/>
          </p:cNvSpPr>
          <p:nvPr/>
        </p:nvSpPr>
        <p:spPr>
          <a:xfrm>
            <a:off x="4821184" y="1795228"/>
            <a:ext cx="3790156" cy="1885074"/>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a:extLst>
              <a:ext uri="{FF2B5EF4-FFF2-40B4-BE49-F238E27FC236}">
                <a16:creationId xmlns:a16="http://schemas.microsoft.com/office/drawing/2014/main" id="{83CD4522-D0CE-3183-6B7B-67A95F101420}"/>
              </a:ext>
            </a:extLst>
          </p:cNvPr>
          <p:cNvSpPr>
            <a:spLocks noGrp="1" noRot="1" noMove="1" noResize="1" noEditPoints="1" noAdjustHandles="1" noChangeArrowheads="1" noChangeShapeType="1"/>
          </p:cNvSpPr>
          <p:nvPr/>
        </p:nvSpPr>
        <p:spPr>
          <a:xfrm>
            <a:off x="4821184" y="4624174"/>
            <a:ext cx="3088820" cy="834349"/>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descr="文本, 信件&#10;&#10;描述已自动生成">
            <a:extLst>
              <a:ext uri="{FF2B5EF4-FFF2-40B4-BE49-F238E27FC236}">
                <a16:creationId xmlns:a16="http://schemas.microsoft.com/office/drawing/2014/main" id="{7756956E-510A-F014-9832-DB279BB733BE}"/>
              </a:ext>
            </a:extLst>
          </p:cNvPr>
          <p:cNvPicPr>
            <a:picLocks noChangeAspect="1"/>
          </p:cNvPicPr>
          <p:nvPr/>
        </p:nvPicPr>
        <p:blipFill rotWithShape="1">
          <a:blip r:embed="rId5">
            <a:extLst>
              <a:ext uri="{28A0092B-C50C-407E-A947-70E740481C1C}">
                <a14:useLocalDpi xmlns:a14="http://schemas.microsoft.com/office/drawing/2010/main" val="0"/>
              </a:ext>
            </a:extLst>
          </a:blip>
          <a:srcRect t="27253" b="27169"/>
          <a:stretch/>
        </p:blipFill>
        <p:spPr>
          <a:xfrm>
            <a:off x="9264102" y="327301"/>
            <a:ext cx="2274755" cy="648000"/>
          </a:xfrm>
          <a:prstGeom prst="rect">
            <a:avLst/>
          </a:prstGeom>
        </p:spPr>
      </p:pic>
      <p:pic>
        <p:nvPicPr>
          <p:cNvPr id="9" name="视频 8">
            <a:hlinkClick r:id="" action="ppaction://media"/>
            <a:extLst>
              <a:ext uri="{FF2B5EF4-FFF2-40B4-BE49-F238E27FC236}">
                <a16:creationId xmlns:a16="http://schemas.microsoft.com/office/drawing/2014/main" id="{01DC8AE0-87EE-E294-38CF-CC97D42C4C7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12908972" y="4353570"/>
            <a:ext cx="2285999" cy="1714500"/>
          </a:xfrm>
          <a:prstGeom prst="rect">
            <a:avLst/>
          </a:prstGeom>
        </p:spPr>
      </p:pic>
    </p:spTree>
    <p:extLst>
      <p:ext uri="{BB962C8B-B14F-4D97-AF65-F5344CB8AC3E}">
        <p14:creationId xmlns:p14="http://schemas.microsoft.com/office/powerpoint/2010/main" val="1682011315"/>
      </p:ext>
    </p:extLst>
  </p:cSld>
  <p:clrMapOvr>
    <a:masterClrMapping/>
  </p:clrMapOvr>
  <mc:AlternateContent xmlns:mc="http://schemas.openxmlformats.org/markup-compatibility/2006" xmlns:p14="http://schemas.microsoft.com/office/powerpoint/2010/main">
    <mc:Choice Requires="p14">
      <p:transition spd="slow" p14:dur="2000" advTm="1937"/>
    </mc:Choice>
    <mc:Fallback xmlns="">
      <p:transition spd="slow" advTm="19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直接连接符 11">
            <a:extLst>
              <a:ext uri="{FF2B5EF4-FFF2-40B4-BE49-F238E27FC236}">
                <a16:creationId xmlns:a16="http://schemas.microsoft.com/office/drawing/2014/main" id="{3EC8F998-52CC-6F1E-88AC-091AFD2DD90E}"/>
              </a:ext>
            </a:extLst>
          </p:cNvPr>
          <p:cNvCxnSpPr>
            <a:cxnSpLocks noGrp="1" noRot="1" noMove="1" noResize="1" noEditPoints="1" noAdjustHandles="1" noChangeArrowheads="1" noChangeShapeType="1"/>
          </p:cNvCxnSpPr>
          <p:nvPr/>
        </p:nvCxnSpPr>
        <p:spPr>
          <a:xfrm>
            <a:off x="653143" y="1035699"/>
            <a:ext cx="10888824" cy="0"/>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BC080EB6-5B21-4706-77E6-8B94164682F9}"/>
              </a:ext>
            </a:extLst>
          </p:cNvPr>
          <p:cNvCxnSpPr>
            <a:cxnSpLocks noGrp="1" noRot="1" noMove="1" noResize="1" noEditPoints="1" noAdjustHandles="1" noChangeArrowheads="1" noChangeShapeType="1"/>
          </p:cNvCxnSpPr>
          <p:nvPr/>
        </p:nvCxnSpPr>
        <p:spPr>
          <a:xfrm>
            <a:off x="653143" y="6245291"/>
            <a:ext cx="10888824" cy="0"/>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Rectangle 47">
            <a:extLst>
              <a:ext uri="{FF2B5EF4-FFF2-40B4-BE49-F238E27FC236}">
                <a16:creationId xmlns:a16="http://schemas.microsoft.com/office/drawing/2014/main" id="{34D9F945-C2F6-53F7-0E27-0BC13AADC6FC}"/>
              </a:ext>
            </a:extLst>
          </p:cNvPr>
          <p:cNvSpPr>
            <a:spLocks noGrp="1" noRot="1" noMove="1" noResize="1" noEditPoints="1" noAdjustHandles="1" noChangeArrowheads="1" noChangeShapeType="1"/>
          </p:cNvSpPr>
          <p:nvPr/>
        </p:nvSpPr>
        <p:spPr>
          <a:xfrm>
            <a:off x="650031" y="457360"/>
            <a:ext cx="446400" cy="492443"/>
          </a:xfrm>
          <a:prstGeom prst="rect">
            <a:avLst/>
          </a:prstGeom>
        </p:spPr>
        <p:txBody>
          <a:bodyPr wrap="square" lIns="0" tIns="0" rIns="0" bIns="0">
            <a:spAutoFit/>
          </a:bodyPr>
          <a:lstStyle/>
          <a:p>
            <a:pPr algn="dist"/>
            <a:r>
              <a:rPr lang="en-US" altLang="zh-CN" sz="3200" dirty="0">
                <a:solidFill>
                  <a:srgbClr val="203765"/>
                </a:solidFill>
                <a:latin typeface="Impact" panose="020B0806030902050204" pitchFamily="34" charset="0"/>
                <a:ea typeface="微软雅黑" panose="020B0503020204020204" pitchFamily="34" charset="-122"/>
                <a:cs typeface="Arial" panose="020B0604020202020204" pitchFamily="34" charset="0"/>
              </a:rPr>
              <a:t>03</a:t>
            </a:r>
          </a:p>
        </p:txBody>
      </p:sp>
      <p:sp>
        <p:nvSpPr>
          <p:cNvPr id="3" name="Rectangle 47">
            <a:extLst>
              <a:ext uri="{FF2B5EF4-FFF2-40B4-BE49-F238E27FC236}">
                <a16:creationId xmlns:a16="http://schemas.microsoft.com/office/drawing/2014/main" id="{EB5D9A37-0508-80DD-F16B-202804787D49}"/>
              </a:ext>
            </a:extLst>
          </p:cNvPr>
          <p:cNvSpPr>
            <a:spLocks noGrp="1" noRot="1" noMove="1" noResize="1" noEditPoints="1" noAdjustHandles="1" noChangeArrowheads="1" noChangeShapeType="1"/>
          </p:cNvSpPr>
          <p:nvPr/>
        </p:nvSpPr>
        <p:spPr>
          <a:xfrm>
            <a:off x="1321548" y="457360"/>
            <a:ext cx="3600000" cy="492443"/>
          </a:xfrm>
          <a:prstGeom prst="rect">
            <a:avLst/>
          </a:prstGeom>
        </p:spPr>
        <p:txBody>
          <a:bodyPr wrap="square" lIns="0" tIns="0" rIns="0" bIns="0">
            <a:spAutoFit/>
          </a:bodyPr>
          <a:lstStyle/>
          <a:p>
            <a:r>
              <a:rPr lang="en-US" altLang="zh-CN" sz="3200" b="1" dirty="0">
                <a:solidFill>
                  <a:srgbClr val="0F3568"/>
                </a:solidFill>
                <a:latin typeface="Times New Roman" panose="02020603050405020304" pitchFamily="18" charset="0"/>
                <a:ea typeface="微软雅黑" panose="020B0503020204020204" pitchFamily="34" charset="-122"/>
                <a:cs typeface="Times New Roman" panose="02020603050405020304" pitchFamily="18" charset="0"/>
              </a:rPr>
              <a:t>Experiments</a:t>
            </a:r>
            <a:endParaRPr lang="zh-CN" altLang="en-US" sz="3200" b="1" dirty="0">
              <a:solidFill>
                <a:srgbClr val="0F3568"/>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14" name="组合 13">
            <a:extLst>
              <a:ext uri="{FF2B5EF4-FFF2-40B4-BE49-F238E27FC236}">
                <a16:creationId xmlns:a16="http://schemas.microsoft.com/office/drawing/2014/main" id="{788BEAE6-6972-5556-F35A-2E564F164894}"/>
              </a:ext>
            </a:extLst>
          </p:cNvPr>
          <p:cNvGrpSpPr/>
          <p:nvPr/>
        </p:nvGrpSpPr>
        <p:grpSpPr>
          <a:xfrm>
            <a:off x="1415994" y="3879339"/>
            <a:ext cx="8661063" cy="1725761"/>
            <a:chOff x="1343258" y="3336186"/>
            <a:chExt cx="8661063" cy="1725761"/>
          </a:xfrm>
        </p:grpSpPr>
        <mc:AlternateContent xmlns:mc="http://schemas.openxmlformats.org/markup-compatibility/2006" xmlns:a14="http://schemas.microsoft.com/office/drawing/2010/main">
          <mc:Choice Requires="a14">
            <p:sp>
              <p:nvSpPr>
                <p:cNvPr id="44" name="文本框 43">
                  <a:extLst>
                    <a:ext uri="{FF2B5EF4-FFF2-40B4-BE49-F238E27FC236}">
                      <a16:creationId xmlns:a16="http://schemas.microsoft.com/office/drawing/2014/main" id="{F1EB2704-08E1-1524-E837-023B8F917169}"/>
                    </a:ext>
                  </a:extLst>
                </p:cNvPr>
                <p:cNvSpPr txBox="1"/>
                <p:nvPr/>
              </p:nvSpPr>
              <p:spPr>
                <a:xfrm>
                  <a:off x="3582076" y="4068462"/>
                  <a:ext cx="5027848" cy="461665"/>
                </a:xfrm>
                <a:prstGeom prst="rect">
                  <a:avLst/>
                </a:prstGeom>
                <a:noFill/>
              </p:spPr>
              <p:txBody>
                <a:bodyPr wrap="square" lIns="0">
                  <a:spAutoFit/>
                </a:bodyPr>
                <a:lstStyle/>
                <a:p>
                  <a:pPr/>
                  <a14:m>
                    <m:oMathPara xmlns:m="http://schemas.openxmlformats.org/officeDocument/2006/math">
                      <m:oMathParaPr>
                        <m:jc m:val="left"/>
                      </m:oMathParaPr>
                      <m:oMath xmlns:m="http://schemas.openxmlformats.org/officeDocument/2006/math">
                        <m:r>
                          <a:rPr lang="zh-CN" altLang="en-US" sz="2400" i="1" smtClean="0">
                            <a:solidFill>
                              <a:schemeClr val="tx1"/>
                            </a:solidFill>
                            <a:latin typeface="Cambria Math" panose="02040503050406030204" pitchFamily="18" charset="0"/>
                          </a:rPr>
                          <m:t>𝐿</m:t>
                        </m:r>
                        <m:r>
                          <a:rPr lang="zh-CN" altLang="en-US" sz="2400" i="0">
                            <a:solidFill>
                              <a:schemeClr val="tx1"/>
                            </a:solidFill>
                            <a:latin typeface="Cambria Math" panose="02040503050406030204" pitchFamily="18" charset="0"/>
                          </a:rPr>
                          <m:t>=</m:t>
                        </m:r>
                        <m:r>
                          <a:rPr lang="zh-CN" altLang="en-US" sz="2400" i="1">
                            <a:solidFill>
                              <a:schemeClr val="tx1"/>
                            </a:solidFill>
                            <a:latin typeface="Cambria Math" panose="02040503050406030204" pitchFamily="18" charset="0"/>
                          </a:rPr>
                          <m:t>𝑅</m:t>
                        </m:r>
                        <m:d>
                          <m:dPr>
                            <m:ctrlPr>
                              <a:rPr lang="zh-CN" altLang="en-US" sz="2400" i="1">
                                <a:solidFill>
                                  <a:schemeClr val="tx1"/>
                                </a:solidFill>
                                <a:latin typeface="Cambria Math" panose="02040503050406030204" pitchFamily="18" charset="0"/>
                              </a:rPr>
                            </m:ctrlPr>
                          </m:dPr>
                          <m:e>
                            <m:acc>
                              <m:accPr>
                                <m:chr m:val="̂"/>
                                <m:ctrlPr>
                                  <a:rPr lang="zh-CN" altLang="en-US" sz="2400" i="1">
                                    <a:solidFill>
                                      <a:schemeClr val="tx1"/>
                                    </a:solidFill>
                                    <a:latin typeface="Cambria Math" panose="02040503050406030204" pitchFamily="18" charset="0"/>
                                  </a:rPr>
                                </m:ctrlPr>
                              </m:accPr>
                              <m:e>
                                <m:r>
                                  <a:rPr lang="zh-CN" altLang="en-US" sz="2400" i="1">
                                    <a:solidFill>
                                      <a:schemeClr val="tx1"/>
                                    </a:solidFill>
                                    <a:latin typeface="Cambria Math" panose="02040503050406030204" pitchFamily="18" charset="0"/>
                                  </a:rPr>
                                  <m:t>𝑦</m:t>
                                </m:r>
                              </m:e>
                            </m:acc>
                            <m:r>
                              <a:rPr lang="zh-CN" altLang="en-US" sz="2400" i="0">
                                <a:solidFill>
                                  <a:schemeClr val="tx1"/>
                                </a:solidFill>
                                <a:latin typeface="Cambria Math" panose="02040503050406030204" pitchFamily="18" charset="0"/>
                              </a:rPr>
                              <m:t>, </m:t>
                            </m:r>
                            <m:acc>
                              <m:accPr>
                                <m:chr m:val="̂"/>
                                <m:ctrlPr>
                                  <a:rPr lang="zh-CN" altLang="en-US" sz="2400" i="1">
                                    <a:solidFill>
                                      <a:schemeClr val="tx1"/>
                                    </a:solidFill>
                                    <a:latin typeface="Cambria Math" panose="02040503050406030204" pitchFamily="18" charset="0"/>
                                  </a:rPr>
                                </m:ctrlPr>
                              </m:accPr>
                              <m:e>
                                <m:r>
                                  <a:rPr lang="zh-CN" altLang="en-US" sz="2400" i="1">
                                    <a:solidFill>
                                      <a:schemeClr val="tx1"/>
                                    </a:solidFill>
                                    <a:latin typeface="Cambria Math" panose="02040503050406030204" pitchFamily="18" charset="0"/>
                                  </a:rPr>
                                  <m:t>𝑧</m:t>
                                </m:r>
                              </m:e>
                            </m:acc>
                            <m:r>
                              <a:rPr lang="zh-CN" altLang="en-US" sz="2400" i="0">
                                <a:solidFill>
                                  <a:schemeClr val="tx1"/>
                                </a:solidFill>
                                <a:latin typeface="Cambria Math" panose="02040503050406030204" pitchFamily="18" charset="0"/>
                              </a:rPr>
                              <m:t>,</m:t>
                            </m:r>
                            <m:sSub>
                              <m:sSubPr>
                                <m:ctrlPr>
                                  <a:rPr lang="zh-CN" altLang="en-US" sz="2400" i="1">
                                    <a:solidFill>
                                      <a:schemeClr val="tx1"/>
                                    </a:solidFill>
                                    <a:latin typeface="Cambria Math" panose="02040503050406030204" pitchFamily="18" charset="0"/>
                                  </a:rPr>
                                </m:ctrlPr>
                              </m:sSubPr>
                              <m:e>
                                <m:r>
                                  <a:rPr lang="zh-CN" altLang="en-US" sz="2400" i="1">
                                    <a:solidFill>
                                      <a:schemeClr val="tx1"/>
                                    </a:solidFill>
                                    <a:latin typeface="Cambria Math" panose="02040503050406030204" pitchFamily="18" charset="0"/>
                                  </a:rPr>
                                  <m:t>𝜆</m:t>
                                </m:r>
                              </m:e>
                              <m:sub>
                                <m:r>
                                  <a:rPr lang="zh-CN" altLang="en-US" sz="2400" i="1">
                                    <a:solidFill>
                                      <a:schemeClr val="tx1"/>
                                    </a:solidFill>
                                    <a:latin typeface="Cambria Math" panose="02040503050406030204" pitchFamily="18" charset="0"/>
                                  </a:rPr>
                                  <m:t>𝑖</m:t>
                                </m:r>
                              </m:sub>
                            </m:sSub>
                          </m:e>
                        </m:d>
                        <m:r>
                          <a:rPr lang="zh-CN" altLang="en-US" sz="2400" i="0">
                            <a:solidFill>
                              <a:schemeClr val="tx1"/>
                            </a:solidFill>
                            <a:latin typeface="Cambria Math" panose="02040503050406030204" pitchFamily="18" charset="0"/>
                          </a:rPr>
                          <m:t>+</m:t>
                        </m:r>
                        <m:sSub>
                          <m:sSubPr>
                            <m:ctrlPr>
                              <a:rPr lang="zh-CN" altLang="en-US" sz="2400" i="1">
                                <a:solidFill>
                                  <a:schemeClr val="tx1"/>
                                </a:solidFill>
                                <a:latin typeface="Cambria Math" panose="02040503050406030204" pitchFamily="18" charset="0"/>
                              </a:rPr>
                            </m:ctrlPr>
                          </m:sSubPr>
                          <m:e>
                            <m:r>
                              <a:rPr lang="zh-CN" altLang="en-US" sz="2400" i="1">
                                <a:solidFill>
                                  <a:schemeClr val="tx1"/>
                                </a:solidFill>
                                <a:latin typeface="Cambria Math" panose="02040503050406030204" pitchFamily="18" charset="0"/>
                              </a:rPr>
                              <m:t>𝜆</m:t>
                            </m:r>
                          </m:e>
                          <m:sub>
                            <m:r>
                              <a:rPr lang="zh-CN" altLang="en-US" sz="2400" i="1">
                                <a:solidFill>
                                  <a:schemeClr val="tx1"/>
                                </a:solidFill>
                                <a:latin typeface="Cambria Math" panose="02040503050406030204" pitchFamily="18" charset="0"/>
                              </a:rPr>
                              <m:t>𝑖</m:t>
                            </m:r>
                          </m:sub>
                        </m:sSub>
                        <m:r>
                          <a:rPr lang="zh-CN" altLang="en-US" sz="2400" i="1">
                            <a:solidFill>
                              <a:schemeClr val="tx1"/>
                            </a:solidFill>
                            <a:latin typeface="Cambria Math" panose="02040503050406030204" pitchFamily="18" charset="0"/>
                          </a:rPr>
                          <m:t>𝐷</m:t>
                        </m:r>
                        <m:d>
                          <m:dPr>
                            <m:ctrlPr>
                              <a:rPr lang="zh-CN" altLang="en-US" sz="2400" i="1">
                                <a:solidFill>
                                  <a:schemeClr val="tx1"/>
                                </a:solidFill>
                                <a:latin typeface="Cambria Math" panose="02040503050406030204" pitchFamily="18" charset="0"/>
                              </a:rPr>
                            </m:ctrlPr>
                          </m:dPr>
                          <m:e>
                            <m:r>
                              <a:rPr lang="zh-CN" altLang="en-US" sz="2400" i="1">
                                <a:solidFill>
                                  <a:schemeClr val="tx1"/>
                                </a:solidFill>
                                <a:latin typeface="Cambria Math" panose="02040503050406030204" pitchFamily="18" charset="0"/>
                              </a:rPr>
                              <m:t>𝑥</m:t>
                            </m:r>
                            <m:r>
                              <a:rPr lang="zh-CN" altLang="en-US" sz="2400" i="0">
                                <a:solidFill>
                                  <a:schemeClr val="tx1"/>
                                </a:solidFill>
                                <a:latin typeface="Cambria Math" panose="02040503050406030204" pitchFamily="18" charset="0"/>
                              </a:rPr>
                              <m:t>,</m:t>
                            </m:r>
                            <m:acc>
                              <m:accPr>
                                <m:chr m:val="̂"/>
                                <m:ctrlPr>
                                  <a:rPr lang="zh-CN" altLang="en-US" sz="2400" i="1">
                                    <a:solidFill>
                                      <a:schemeClr val="tx1"/>
                                    </a:solidFill>
                                    <a:latin typeface="Cambria Math" panose="02040503050406030204" pitchFamily="18" charset="0"/>
                                  </a:rPr>
                                </m:ctrlPr>
                              </m:accPr>
                              <m:e>
                                <m:r>
                                  <a:rPr lang="zh-CN" altLang="en-US" sz="2400" i="1">
                                    <a:solidFill>
                                      <a:schemeClr val="tx1"/>
                                    </a:solidFill>
                                    <a:latin typeface="Cambria Math" panose="02040503050406030204" pitchFamily="18" charset="0"/>
                                  </a:rPr>
                                  <m:t>𝑥</m:t>
                                </m:r>
                              </m:e>
                            </m:acc>
                            <m:r>
                              <a:rPr lang="zh-CN" altLang="en-US" sz="2400" i="0">
                                <a:solidFill>
                                  <a:schemeClr val="tx1"/>
                                </a:solidFill>
                                <a:latin typeface="Cambria Math" panose="02040503050406030204" pitchFamily="18" charset="0"/>
                              </a:rPr>
                              <m:t>,</m:t>
                            </m:r>
                            <m:sSub>
                              <m:sSubPr>
                                <m:ctrlPr>
                                  <a:rPr lang="zh-CN" altLang="en-US" sz="2400" i="1">
                                    <a:solidFill>
                                      <a:schemeClr val="tx1"/>
                                    </a:solidFill>
                                    <a:latin typeface="Cambria Math" panose="02040503050406030204" pitchFamily="18" charset="0"/>
                                  </a:rPr>
                                </m:ctrlPr>
                              </m:sSubPr>
                              <m:e>
                                <m:r>
                                  <a:rPr lang="zh-CN" altLang="en-US" sz="2400" i="1">
                                    <a:solidFill>
                                      <a:schemeClr val="tx1"/>
                                    </a:solidFill>
                                    <a:latin typeface="Cambria Math" panose="02040503050406030204" pitchFamily="18" charset="0"/>
                                  </a:rPr>
                                  <m:t>𝜆</m:t>
                                </m:r>
                              </m:e>
                              <m:sub>
                                <m:r>
                                  <a:rPr lang="zh-CN" altLang="en-US" sz="2400" i="1">
                                    <a:solidFill>
                                      <a:schemeClr val="tx1"/>
                                    </a:solidFill>
                                    <a:latin typeface="Cambria Math" panose="02040503050406030204" pitchFamily="18" charset="0"/>
                                  </a:rPr>
                                  <m:t>𝑖</m:t>
                                </m:r>
                              </m:sub>
                            </m:sSub>
                          </m:e>
                        </m:d>
                        <m:r>
                          <a:rPr lang="zh-CN" altLang="en-US" sz="2400" i="0">
                            <a:solidFill>
                              <a:schemeClr val="tx1"/>
                            </a:solidFill>
                            <a:latin typeface="Cambria Math" panose="02040503050406030204" pitchFamily="18" charset="0"/>
                          </a:rPr>
                          <m:t>  </m:t>
                        </m:r>
                        <m:d>
                          <m:dPr>
                            <m:ctrlPr>
                              <a:rPr lang="zh-CN" altLang="en-US" sz="2400" i="1">
                                <a:solidFill>
                                  <a:schemeClr val="tx1"/>
                                </a:solidFill>
                                <a:latin typeface="Cambria Math" panose="02040503050406030204" pitchFamily="18" charset="0"/>
                              </a:rPr>
                            </m:ctrlPr>
                          </m:dPr>
                          <m:e>
                            <m:sSub>
                              <m:sSubPr>
                                <m:ctrlPr>
                                  <a:rPr lang="zh-CN" altLang="en-US" sz="2400" i="1">
                                    <a:solidFill>
                                      <a:schemeClr val="tx1"/>
                                    </a:solidFill>
                                    <a:latin typeface="Cambria Math" panose="02040503050406030204" pitchFamily="18" charset="0"/>
                                  </a:rPr>
                                </m:ctrlPr>
                              </m:sSubPr>
                              <m:e>
                                <m:r>
                                  <a:rPr lang="zh-CN" altLang="en-US" sz="2400" i="1">
                                    <a:solidFill>
                                      <a:schemeClr val="tx1"/>
                                    </a:solidFill>
                                    <a:latin typeface="Cambria Math" panose="02040503050406030204" pitchFamily="18" charset="0"/>
                                  </a:rPr>
                                  <m:t>𝜆</m:t>
                                </m:r>
                              </m:e>
                              <m:sub>
                                <m:r>
                                  <a:rPr lang="zh-CN" altLang="en-US" sz="2400" i="1">
                                    <a:solidFill>
                                      <a:schemeClr val="tx1"/>
                                    </a:solidFill>
                                    <a:latin typeface="Cambria Math" panose="02040503050406030204" pitchFamily="18" charset="0"/>
                                  </a:rPr>
                                  <m:t>𝑖</m:t>
                                </m:r>
                              </m:sub>
                            </m:sSub>
                            <m:r>
                              <a:rPr lang="zh-CN" altLang="en-US" sz="2400" i="0">
                                <a:solidFill>
                                  <a:schemeClr val="tx1"/>
                                </a:solidFill>
                                <a:latin typeface="Cambria Math" panose="02040503050406030204" pitchFamily="18" charset="0"/>
                              </a:rPr>
                              <m:t>∈</m:t>
                            </m:r>
                            <m:r>
                              <m:rPr>
                                <m:sty m:val="p"/>
                              </m:rPr>
                              <a:rPr lang="zh-CN" altLang="en-US" sz="2400" i="0">
                                <a:solidFill>
                                  <a:schemeClr val="tx1"/>
                                </a:solidFill>
                                <a:latin typeface="Cambria Math" panose="02040503050406030204" pitchFamily="18" charset="0"/>
                              </a:rPr>
                              <m:t>Λ</m:t>
                            </m:r>
                          </m:e>
                        </m:d>
                      </m:oMath>
                    </m:oMathPara>
                  </a14:m>
                  <a:endParaRPr lang="zh-CN" altLang="en-US" sz="2400" dirty="0">
                    <a:solidFill>
                      <a:schemeClr val="tx1"/>
                    </a:solidFill>
                  </a:endParaRPr>
                </a:p>
              </p:txBody>
            </p:sp>
          </mc:Choice>
          <mc:Fallback xmlns="">
            <p:sp>
              <p:nvSpPr>
                <p:cNvPr id="44" name="文本框 43">
                  <a:extLst>
                    <a:ext uri="{FF2B5EF4-FFF2-40B4-BE49-F238E27FC236}">
                      <a16:creationId xmlns:a16="http://schemas.microsoft.com/office/drawing/2014/main" id="{F1EB2704-08E1-1524-E837-023B8F917169}"/>
                    </a:ext>
                  </a:extLst>
                </p:cNvPr>
                <p:cNvSpPr txBox="1">
                  <a:spLocks noRot="1" noChangeAspect="1" noMove="1" noResize="1" noEditPoints="1" noAdjustHandles="1" noChangeArrowheads="1" noChangeShapeType="1" noTextEdit="1"/>
                </p:cNvSpPr>
                <p:nvPr/>
              </p:nvSpPr>
              <p:spPr>
                <a:xfrm>
                  <a:off x="3582076" y="4068462"/>
                  <a:ext cx="5027848" cy="461665"/>
                </a:xfrm>
                <a:prstGeom prst="rect">
                  <a:avLst/>
                </a:prstGeom>
                <a:blipFill>
                  <a:blip r:embed="rId6"/>
                  <a:stretch>
                    <a:fillRect l="-2184" t="-3947" b="-1052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541202B2-FDC1-54A5-226A-83F81C080BCB}"/>
                    </a:ext>
                  </a:extLst>
                </p:cNvPr>
                <p:cNvSpPr txBox="1"/>
                <p:nvPr/>
              </p:nvSpPr>
              <p:spPr>
                <a:xfrm>
                  <a:off x="2187678" y="4563284"/>
                  <a:ext cx="7816643" cy="498663"/>
                </a:xfrm>
                <a:prstGeom prst="rect">
                  <a:avLst/>
                </a:prstGeom>
                <a:noFill/>
              </p:spPr>
              <p:txBody>
                <a:bodyPr wrap="square">
                  <a:spAutoFit/>
                </a:bodyPr>
                <a:lstStyle/>
                <a:p>
                  <a:pPr>
                    <a:lnSpc>
                      <a:spcPct val="150000"/>
                    </a:lnSpc>
                  </a:pPr>
                  <a:r>
                    <a:rPr lang="en-US" altLang="zh-CN" sz="2000" dirty="0">
                      <a:latin typeface="Times New Roman" panose="02020603050405020304" pitchFamily="18" charset="0"/>
                      <a:ea typeface="宋体" panose="02010600030101010101" pitchFamily="2" charset="-122"/>
                      <a:cs typeface="Times New Roman" panose="02020603050405020304" pitchFamily="18" charset="0"/>
                    </a:rPr>
                    <a:t>where  </a:t>
                  </a:r>
                  <a14:m>
                    <m:oMath xmlns:m="http://schemas.openxmlformats.org/officeDocument/2006/math">
                      <m:r>
                        <m:rPr>
                          <m:sty m:val="p"/>
                        </m:rPr>
                        <a:rPr lang="el-GR" altLang="zh-CN" sz="2000" i="1" smtClean="0">
                          <a:latin typeface="Cambria Math" panose="02040503050406030204" pitchFamily="18" charset="0"/>
                          <a:ea typeface="Cambria Math" panose="02040503050406030204" pitchFamily="18" charset="0"/>
                          <a:cs typeface="Times New Roman" panose="02020603050405020304" pitchFamily="18" charset="0"/>
                        </a:rPr>
                        <m:t>Λ</m:t>
                      </m:r>
                      <m:r>
                        <a:rPr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t>=</m:t>
                      </m:r>
                    </m:oMath>
                  </a14:m>
                  <a:r>
                    <a:rPr lang="en-US" altLang="zh-CN" sz="2000" dirty="0">
                      <a:latin typeface="Times New Roman" panose="02020603050405020304" pitchFamily="18" charset="0"/>
                      <a:ea typeface="宋体" panose="02010600030101010101" pitchFamily="2" charset="-122"/>
                      <a:cs typeface="Times New Roman" panose="02020603050405020304" pitchFamily="18" charset="0"/>
                    </a:rPr>
                    <a:t> (0.0016, 0.045) for MSE-Loss and (5, 120) for MS-SSIM-Loss</a:t>
                  </a:r>
                </a:p>
              </p:txBody>
            </p:sp>
          </mc:Choice>
          <mc:Fallback xmlns="">
            <p:sp>
              <p:nvSpPr>
                <p:cNvPr id="7" name="文本框 6">
                  <a:extLst>
                    <a:ext uri="{FF2B5EF4-FFF2-40B4-BE49-F238E27FC236}">
                      <a16:creationId xmlns:a16="http://schemas.microsoft.com/office/drawing/2014/main" id="{541202B2-FDC1-54A5-226A-83F81C080BCB}"/>
                    </a:ext>
                  </a:extLst>
                </p:cNvPr>
                <p:cNvSpPr txBox="1">
                  <a:spLocks noRot="1" noChangeAspect="1" noMove="1" noResize="1" noEditPoints="1" noAdjustHandles="1" noChangeArrowheads="1" noChangeShapeType="1" noTextEdit="1"/>
                </p:cNvSpPr>
                <p:nvPr/>
              </p:nvSpPr>
              <p:spPr>
                <a:xfrm>
                  <a:off x="2187678" y="4563284"/>
                  <a:ext cx="7816643" cy="498663"/>
                </a:xfrm>
                <a:prstGeom prst="rect">
                  <a:avLst/>
                </a:prstGeom>
                <a:blipFill>
                  <a:blip r:embed="rId7"/>
                  <a:stretch>
                    <a:fillRect l="-858" r="-546" b="-22222"/>
                  </a:stretch>
                </a:blipFill>
              </p:spPr>
              <p:txBody>
                <a:bodyPr/>
                <a:lstStyle/>
                <a:p>
                  <a:r>
                    <a:rPr lang="zh-CN" altLang="en-US">
                      <a:noFill/>
                    </a:rPr>
                    <a:t> </a:t>
                  </a:r>
                </a:p>
              </p:txBody>
            </p:sp>
          </mc:Fallback>
        </mc:AlternateContent>
        <p:sp>
          <p:nvSpPr>
            <p:cNvPr id="11" name="文本框 10">
              <a:extLst>
                <a:ext uri="{FF2B5EF4-FFF2-40B4-BE49-F238E27FC236}">
                  <a16:creationId xmlns:a16="http://schemas.microsoft.com/office/drawing/2014/main" id="{BFFA5F72-AFE5-777E-CB8F-23A7206F7285}"/>
                </a:ext>
              </a:extLst>
            </p:cNvPr>
            <p:cNvSpPr txBox="1"/>
            <p:nvPr/>
          </p:nvSpPr>
          <p:spPr>
            <a:xfrm>
              <a:off x="1343258" y="3336186"/>
              <a:ext cx="2196351" cy="403252"/>
            </a:xfrm>
            <a:prstGeom prst="rect">
              <a:avLst/>
            </a:prstGeom>
            <a:noFill/>
          </p:spPr>
          <p:txBody>
            <a:bodyPr wrap="square" lIns="0" tIns="0" rIns="0" bIns="0">
              <a:spAutoFit/>
            </a:bodyPr>
            <a:lstStyle/>
            <a:p>
              <a:pPr>
                <a:lnSpc>
                  <a:spcPct val="150000"/>
                </a:lnSpc>
              </a:pPr>
              <a:r>
                <a:rPr lang="en-US" altLang="zh-CN" sz="2000" b="1" dirty="0">
                  <a:latin typeface="Times New Roman" panose="02020603050405020304" pitchFamily="18" charset="0"/>
                  <a:ea typeface="宋体" panose="02010600030101010101" pitchFamily="2" charset="-122"/>
                  <a:cs typeface="Times New Roman" panose="02020603050405020304" pitchFamily="18" charset="0"/>
                </a:rPr>
                <a:t>Loss Function</a:t>
              </a:r>
              <a:r>
                <a:rPr lang="zh-CN" altLang="en-US" sz="2000" b="1" dirty="0">
                  <a:latin typeface="Times New Roman" panose="02020603050405020304" pitchFamily="18" charset="0"/>
                  <a:ea typeface="宋体" panose="02010600030101010101" pitchFamily="2" charset="-122"/>
                  <a:cs typeface="Times New Roman" panose="02020603050405020304" pitchFamily="18" charset="0"/>
                </a:rPr>
                <a:t>：</a:t>
              </a:r>
              <a:endParaRPr lang="en-US" altLang="zh-CN" sz="2000" b="1" dirty="0">
                <a:latin typeface="Times New Roman" panose="02020603050405020304" pitchFamily="18" charset="0"/>
                <a:ea typeface="宋体" panose="02010600030101010101" pitchFamily="2" charset="-122"/>
                <a:cs typeface="Times New Roman" panose="02020603050405020304" pitchFamily="18" charset="0"/>
              </a:endParaRPr>
            </a:p>
          </p:txBody>
        </p:sp>
      </p:grpSp>
      <p:pic>
        <p:nvPicPr>
          <p:cNvPr id="4" name="图片 3" descr="文本, 信件&#10;&#10;描述已自动生成">
            <a:extLst>
              <a:ext uri="{FF2B5EF4-FFF2-40B4-BE49-F238E27FC236}">
                <a16:creationId xmlns:a16="http://schemas.microsoft.com/office/drawing/2014/main" id="{21973927-392B-1340-3B05-CCCAFD3BCEC7}"/>
              </a:ext>
            </a:extLst>
          </p:cNvPr>
          <p:cNvPicPr>
            <a:picLocks noChangeAspect="1"/>
          </p:cNvPicPr>
          <p:nvPr/>
        </p:nvPicPr>
        <p:blipFill rotWithShape="1">
          <a:blip r:embed="rId8">
            <a:extLst>
              <a:ext uri="{28A0092B-C50C-407E-A947-70E740481C1C}">
                <a14:useLocalDpi xmlns:a14="http://schemas.microsoft.com/office/drawing/2010/main" val="0"/>
              </a:ext>
            </a:extLst>
          </a:blip>
          <a:srcRect t="27253" b="27169"/>
          <a:stretch/>
        </p:blipFill>
        <p:spPr>
          <a:xfrm>
            <a:off x="9264102" y="327301"/>
            <a:ext cx="2274755" cy="648000"/>
          </a:xfrm>
          <a:prstGeom prst="rect">
            <a:avLst/>
          </a:prstGeom>
        </p:spPr>
      </p:pic>
      <p:graphicFrame>
        <p:nvGraphicFramePr>
          <p:cNvPr id="5" name="表格 5">
            <a:extLst>
              <a:ext uri="{FF2B5EF4-FFF2-40B4-BE49-F238E27FC236}">
                <a16:creationId xmlns:a16="http://schemas.microsoft.com/office/drawing/2014/main" id="{0A2F1622-63BA-A9AA-1D00-C194813806BB}"/>
              </a:ext>
            </a:extLst>
          </p:cNvPr>
          <p:cNvGraphicFramePr>
            <a:graphicFrameLocks noGrp="1"/>
          </p:cNvGraphicFramePr>
          <p:nvPr>
            <p:extLst>
              <p:ext uri="{D42A27DB-BD31-4B8C-83A1-F6EECF244321}">
                <p14:modId xmlns:p14="http://schemas.microsoft.com/office/powerpoint/2010/main" val="3057711476"/>
              </p:ext>
            </p:extLst>
          </p:nvPr>
        </p:nvGraphicFramePr>
        <p:xfrm>
          <a:off x="1321548" y="1675890"/>
          <a:ext cx="9557734" cy="1981200"/>
        </p:xfrm>
        <a:graphic>
          <a:graphicData uri="http://schemas.openxmlformats.org/drawingml/2006/table">
            <a:tbl>
              <a:tblPr firstRow="1" bandRow="1">
                <a:tableStyleId>{5940675A-B579-460E-94D1-54222C63F5DA}</a:tableStyleId>
              </a:tblPr>
              <a:tblGrid>
                <a:gridCol w="2034716">
                  <a:extLst>
                    <a:ext uri="{9D8B030D-6E8A-4147-A177-3AD203B41FA5}">
                      <a16:colId xmlns:a16="http://schemas.microsoft.com/office/drawing/2014/main" val="550967743"/>
                    </a:ext>
                  </a:extLst>
                </a:gridCol>
                <a:gridCol w="7523018">
                  <a:extLst>
                    <a:ext uri="{9D8B030D-6E8A-4147-A177-3AD203B41FA5}">
                      <a16:colId xmlns:a16="http://schemas.microsoft.com/office/drawing/2014/main" val="2040322028"/>
                    </a:ext>
                  </a:extLst>
                </a:gridCol>
              </a:tblGrid>
              <a:tr h="370840">
                <a:tc>
                  <a:txBody>
                    <a:bodyPr/>
                    <a:lstStyle/>
                    <a:p>
                      <a:r>
                        <a:rPr lang="en-US" altLang="zh-CN" sz="2000" b="1" dirty="0">
                          <a:solidFill>
                            <a:schemeClr val="tx1"/>
                          </a:solidFill>
                          <a:latin typeface="Times New Roman" panose="02020603050405020304" pitchFamily="18" charset="0"/>
                          <a:cs typeface="Times New Roman" panose="02020603050405020304" pitchFamily="18" charset="0"/>
                        </a:rPr>
                        <a:t>Settings</a:t>
                      </a:r>
                      <a:endParaRPr lang="zh-CN" altLang="en-US" sz="2000" b="1" dirty="0">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solidFill>
                      <a:srgbClr val="E9DBDB"/>
                    </a:solidFill>
                  </a:tcPr>
                </a:tc>
                <a:tc>
                  <a:txBody>
                    <a:bodyPr/>
                    <a:lstStyle/>
                    <a:p>
                      <a:pPr algn="ctr"/>
                      <a:r>
                        <a:rPr lang="en-US" altLang="zh-CN" sz="2000" b="1" dirty="0">
                          <a:solidFill>
                            <a:schemeClr val="tx1"/>
                          </a:solidFill>
                          <a:latin typeface="Times New Roman" panose="02020603050405020304" pitchFamily="18" charset="0"/>
                          <a:cs typeface="Times New Roman" panose="02020603050405020304" pitchFamily="18" charset="0"/>
                        </a:rPr>
                        <a:t>Contents</a:t>
                      </a:r>
                      <a:endParaRPr lang="zh-CN" altLang="en-US" sz="2000" b="1" dirty="0">
                        <a:solidFill>
                          <a:schemeClr val="tx1"/>
                        </a:solidFill>
                        <a:latin typeface="Times New Roman" panose="02020603050405020304" pitchFamily="18" charset="0"/>
                        <a:cs typeface="Times New Roman" panose="02020603050405020304" pitchFamily="18" charset="0"/>
                      </a:endParaRPr>
                    </a:p>
                  </a:txBody>
                  <a:tcPr>
                    <a:lnR w="12700" cap="flat" cmpd="sng" algn="ctr">
                      <a:noFill/>
                      <a:prstDash val="solid"/>
                      <a:round/>
                      <a:headEnd type="none" w="med" len="med"/>
                      <a:tailEnd type="none" w="med" len="med"/>
                    </a:lnR>
                    <a:solidFill>
                      <a:srgbClr val="E9DBDB"/>
                    </a:solidFill>
                  </a:tcPr>
                </a:tc>
                <a:extLst>
                  <a:ext uri="{0D108BD9-81ED-4DB2-BD59-A6C34878D82A}">
                    <a16:rowId xmlns:a16="http://schemas.microsoft.com/office/drawing/2014/main" val="2972572235"/>
                  </a:ext>
                </a:extLst>
              </a:tr>
              <a:tr h="370840">
                <a:tc>
                  <a:txBody>
                    <a:bodyPr/>
                    <a:lstStyle/>
                    <a:p>
                      <a:r>
                        <a:rPr lang="en-US" altLang="zh-CN" sz="2000" b="0" dirty="0">
                          <a:latin typeface="Times New Roman" panose="02020603050405020304" pitchFamily="18" charset="0"/>
                          <a:cs typeface="Times New Roman" panose="02020603050405020304" pitchFamily="18" charset="0"/>
                        </a:rPr>
                        <a:t>Training Set</a:t>
                      </a:r>
                      <a:endParaRPr lang="zh-CN" altLang="en-US" sz="2000" b="0"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tcPr>
                </a:tc>
                <a:tc>
                  <a:txBody>
                    <a:bodyPr/>
                    <a:lstStyle/>
                    <a:p>
                      <a:pPr algn="ctr"/>
                      <a:r>
                        <a:rPr lang="en-US" altLang="zh-CN" sz="2000" dirty="0">
                          <a:latin typeface="Times New Roman" panose="02020603050405020304" pitchFamily="18" charset="0"/>
                          <a:cs typeface="Times New Roman" panose="02020603050405020304" pitchFamily="18" charset="0"/>
                        </a:rPr>
                        <a:t>13600 images randomly cropped to 256*256 from ImageNet dataset</a:t>
                      </a:r>
                      <a:endParaRPr lang="zh-CN" altLang="en-US" sz="2000" dirty="0">
                        <a:latin typeface="Times New Roman" panose="02020603050405020304" pitchFamily="18" charset="0"/>
                        <a:cs typeface="Times New Roman" panose="02020603050405020304" pitchFamily="18" charset="0"/>
                      </a:endParaRPr>
                    </a:p>
                  </a:txBody>
                  <a:tcPr>
                    <a:lnR w="12700" cap="flat" cmpd="sng" algn="ctr">
                      <a:noFill/>
                      <a:prstDash val="solid"/>
                      <a:round/>
                      <a:headEnd type="none" w="med" len="med"/>
                      <a:tailEnd type="none" w="med" len="med"/>
                    </a:lnR>
                  </a:tcPr>
                </a:tc>
                <a:extLst>
                  <a:ext uri="{0D108BD9-81ED-4DB2-BD59-A6C34878D82A}">
                    <a16:rowId xmlns:a16="http://schemas.microsoft.com/office/drawing/2014/main" val="1599288409"/>
                  </a:ext>
                </a:extLst>
              </a:tr>
              <a:tr h="370840">
                <a:tc>
                  <a:txBody>
                    <a:bodyPr/>
                    <a:lstStyle/>
                    <a:p>
                      <a:r>
                        <a:rPr lang="en-US" altLang="zh-CN" sz="2000" b="0" dirty="0">
                          <a:latin typeface="Times New Roman" panose="02020603050405020304" pitchFamily="18" charset="0"/>
                          <a:cs typeface="Times New Roman" panose="02020603050405020304" pitchFamily="18" charset="0"/>
                        </a:rPr>
                        <a:t>Test Set</a:t>
                      </a:r>
                      <a:endParaRPr lang="zh-CN" altLang="en-US" sz="2000" b="0"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dirty="0">
                          <a:latin typeface="Times New Roman" panose="02020603050405020304" pitchFamily="18" charset="0"/>
                          <a:cs typeface="Times New Roman" panose="02020603050405020304" pitchFamily="18" charset="0"/>
                        </a:rPr>
                        <a:t>Kodak dataset and CLIC professional validation dataset</a:t>
                      </a:r>
                      <a:endParaRPr lang="zh-CN" altLang="en-US" sz="2000" dirty="0">
                        <a:latin typeface="Times New Roman" panose="02020603050405020304" pitchFamily="18" charset="0"/>
                        <a:ea typeface="宋体" panose="02010600030101010101" pitchFamily="2" charset="-122"/>
                        <a:cs typeface="Times New Roman" panose="02020603050405020304" pitchFamily="18" charset="0"/>
                      </a:endParaRPr>
                    </a:p>
                  </a:txBody>
                  <a:tcPr>
                    <a:lnR w="12700" cap="flat" cmpd="sng" algn="ctr">
                      <a:noFill/>
                      <a:prstDash val="solid"/>
                      <a:round/>
                      <a:headEnd type="none" w="med" len="med"/>
                      <a:tailEnd type="none" w="med" len="med"/>
                    </a:lnR>
                  </a:tcPr>
                </a:tc>
                <a:extLst>
                  <a:ext uri="{0D108BD9-81ED-4DB2-BD59-A6C34878D82A}">
                    <a16:rowId xmlns:a16="http://schemas.microsoft.com/office/drawing/2014/main" val="278346371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000" b="0" dirty="0">
                          <a:latin typeface="Times New Roman" panose="02020603050405020304" pitchFamily="18" charset="0"/>
                          <a:cs typeface="Times New Roman" panose="02020603050405020304" pitchFamily="18" charset="0"/>
                        </a:rPr>
                        <a:t>Distortion Metric</a:t>
                      </a:r>
                      <a:endParaRPr lang="en-US" altLang="zh-CN" sz="2000" b="0" dirty="0">
                        <a:latin typeface="Times New Roman" panose="02020603050405020304" pitchFamily="18" charset="0"/>
                        <a:ea typeface="宋体" panose="02010600030101010101" pitchFamily="2" charset="-122"/>
                        <a:cs typeface="Times New Roman" panose="02020603050405020304" pitchFamily="18" charset="0"/>
                      </a:endParaRPr>
                    </a:p>
                  </a:txBody>
                  <a:tcPr>
                    <a:lnL w="12700" cap="flat" cmpd="sng" algn="ctr">
                      <a:noFill/>
                      <a:prstDash val="solid"/>
                      <a:round/>
                      <a:headEnd type="none" w="med" len="med"/>
                      <a:tailEnd type="none" w="med" len="med"/>
                    </a:ln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dirty="0">
                          <a:latin typeface="Times New Roman" panose="02020603050405020304" pitchFamily="18" charset="0"/>
                          <a:cs typeface="Times New Roman" panose="02020603050405020304" pitchFamily="18" charset="0"/>
                        </a:rPr>
                        <a:t>PSNR and MS-SSIM for distortion</a:t>
                      </a:r>
                      <a:endParaRPr lang="en-US" altLang="zh-CN" sz="2000" dirty="0">
                        <a:latin typeface="Times New Roman" panose="02020603050405020304" pitchFamily="18" charset="0"/>
                        <a:ea typeface="宋体" panose="02010600030101010101" pitchFamily="2" charset="-122"/>
                        <a:cs typeface="Times New Roman" panose="02020603050405020304" pitchFamily="18" charset="0"/>
                      </a:endParaRPr>
                    </a:p>
                  </a:txBody>
                  <a:tcPr>
                    <a:lnR w="12700" cap="flat" cmpd="sng" algn="ctr">
                      <a:noFill/>
                      <a:prstDash val="solid"/>
                      <a:round/>
                      <a:headEnd type="none" w="med" len="med"/>
                      <a:tailEnd type="none" w="med" len="med"/>
                    </a:lnR>
                  </a:tcPr>
                </a:tc>
                <a:extLst>
                  <a:ext uri="{0D108BD9-81ED-4DB2-BD59-A6C34878D82A}">
                    <a16:rowId xmlns:a16="http://schemas.microsoft.com/office/drawing/2014/main" val="50214955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000" b="0" dirty="0">
                          <a:latin typeface="Times New Roman" panose="02020603050405020304" pitchFamily="18" charset="0"/>
                          <a:cs typeface="Times New Roman" panose="02020603050405020304" pitchFamily="18" charset="0"/>
                        </a:rPr>
                        <a:t>Training settings</a:t>
                      </a:r>
                      <a:endParaRPr lang="en-US" altLang="zh-CN" sz="2000" b="0" dirty="0">
                        <a:latin typeface="Times New Roman" panose="02020603050405020304" pitchFamily="18" charset="0"/>
                        <a:ea typeface="宋体" panose="02010600030101010101" pitchFamily="2" charset="-122"/>
                        <a:cs typeface="Times New Roman" panose="02020603050405020304" pitchFamily="18" charset="0"/>
                      </a:endParaRPr>
                    </a:p>
                  </a:txBody>
                  <a:tcPr>
                    <a:lnL w="12700" cap="flat" cmpd="sng" algn="ctr">
                      <a:noFill/>
                      <a:prstDash val="solid"/>
                      <a:round/>
                      <a:headEnd type="none" w="med" len="med"/>
                      <a:tailEnd type="none" w="med" len="med"/>
                    </a:ln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dirty="0">
                          <a:latin typeface="Times New Roman" panose="02020603050405020304" pitchFamily="18" charset="0"/>
                          <a:cs typeface="Times New Roman" panose="02020603050405020304" pitchFamily="18" charset="0"/>
                        </a:rPr>
                        <a:t>batch size=8, iterations=2M, learning rate=1e-4 (1e-5 for last 0.1M iters) </a:t>
                      </a:r>
                      <a:endParaRPr lang="en-US" altLang="zh-CN" sz="2000" dirty="0">
                        <a:latin typeface="Times New Roman" panose="02020603050405020304" pitchFamily="18" charset="0"/>
                        <a:ea typeface="宋体" panose="02010600030101010101" pitchFamily="2" charset="-122"/>
                        <a:cs typeface="Times New Roman" panose="02020603050405020304" pitchFamily="18" charset="0"/>
                      </a:endParaRPr>
                    </a:p>
                  </a:txBody>
                  <a:tcPr>
                    <a:lnR w="12700" cap="flat" cmpd="sng" algn="ctr">
                      <a:noFill/>
                      <a:prstDash val="solid"/>
                      <a:round/>
                      <a:headEnd type="none" w="med" len="med"/>
                      <a:tailEnd type="none" w="med" len="med"/>
                    </a:lnR>
                  </a:tcPr>
                </a:tc>
                <a:extLst>
                  <a:ext uri="{0D108BD9-81ED-4DB2-BD59-A6C34878D82A}">
                    <a16:rowId xmlns:a16="http://schemas.microsoft.com/office/drawing/2014/main" val="873174444"/>
                  </a:ext>
                </a:extLst>
              </a:tr>
            </a:tbl>
          </a:graphicData>
        </a:graphic>
      </p:graphicFrame>
      <p:pic>
        <p:nvPicPr>
          <p:cNvPr id="6" name="视频 5">
            <a:hlinkClick r:id="" action="ppaction://media"/>
            <a:extLst>
              <a:ext uri="{FF2B5EF4-FFF2-40B4-BE49-F238E27FC236}">
                <a16:creationId xmlns:a16="http://schemas.microsoft.com/office/drawing/2014/main" id="{2DAF67ED-3107-588D-525A-3B49E7B40514}"/>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9"/>
          <a:stretch>
            <a:fillRect/>
          </a:stretch>
        </p:blipFill>
        <p:spPr>
          <a:xfrm>
            <a:off x="12950536" y="4080965"/>
            <a:ext cx="2285999" cy="1714500"/>
          </a:xfrm>
          <a:prstGeom prst="rect">
            <a:avLst/>
          </a:prstGeom>
        </p:spPr>
      </p:pic>
    </p:spTree>
    <p:custDataLst>
      <p:tags r:id="rId1"/>
    </p:custDataLst>
    <p:extLst>
      <p:ext uri="{BB962C8B-B14F-4D97-AF65-F5344CB8AC3E}">
        <p14:creationId xmlns:p14="http://schemas.microsoft.com/office/powerpoint/2010/main" val="967157858"/>
      </p:ext>
    </p:extLst>
  </p:cSld>
  <p:clrMapOvr>
    <a:masterClrMapping/>
  </p:clrMapOvr>
  <mc:AlternateContent xmlns:mc="http://schemas.openxmlformats.org/markup-compatibility/2006" xmlns:p14="http://schemas.microsoft.com/office/powerpoint/2010/main">
    <mc:Choice Requires="p14">
      <p:transition spd="slow" p14:dur="2000" advTm="35002"/>
    </mc:Choice>
    <mc:Fallback xmlns="">
      <p:transition spd="slow" advTm="350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6"/>
                </p:tgtEl>
              </p:cMediaNode>
            </p:video>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直接连接符 11">
            <a:extLst>
              <a:ext uri="{FF2B5EF4-FFF2-40B4-BE49-F238E27FC236}">
                <a16:creationId xmlns:a16="http://schemas.microsoft.com/office/drawing/2014/main" id="{3EC8F998-52CC-6F1E-88AC-091AFD2DD90E}"/>
              </a:ext>
            </a:extLst>
          </p:cNvPr>
          <p:cNvCxnSpPr>
            <a:cxnSpLocks noGrp="1" noRot="1" noMove="1" noResize="1" noEditPoints="1" noAdjustHandles="1" noChangeArrowheads="1" noChangeShapeType="1"/>
          </p:cNvCxnSpPr>
          <p:nvPr/>
        </p:nvCxnSpPr>
        <p:spPr>
          <a:xfrm>
            <a:off x="653143" y="1035699"/>
            <a:ext cx="10888824" cy="0"/>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BC080EB6-5B21-4706-77E6-8B94164682F9}"/>
              </a:ext>
            </a:extLst>
          </p:cNvPr>
          <p:cNvCxnSpPr>
            <a:cxnSpLocks noGrp="1" noRot="1" noMove="1" noResize="1" noEditPoints="1" noAdjustHandles="1" noChangeArrowheads="1" noChangeShapeType="1"/>
          </p:cNvCxnSpPr>
          <p:nvPr/>
        </p:nvCxnSpPr>
        <p:spPr>
          <a:xfrm>
            <a:off x="653143" y="6245291"/>
            <a:ext cx="10888824" cy="0"/>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Rectangle 47">
            <a:extLst>
              <a:ext uri="{FF2B5EF4-FFF2-40B4-BE49-F238E27FC236}">
                <a16:creationId xmlns:a16="http://schemas.microsoft.com/office/drawing/2014/main" id="{34D9F945-C2F6-53F7-0E27-0BC13AADC6FC}"/>
              </a:ext>
            </a:extLst>
          </p:cNvPr>
          <p:cNvSpPr>
            <a:spLocks noGrp="1" noRot="1" noMove="1" noResize="1" noEditPoints="1" noAdjustHandles="1" noChangeArrowheads="1" noChangeShapeType="1"/>
          </p:cNvSpPr>
          <p:nvPr/>
        </p:nvSpPr>
        <p:spPr>
          <a:xfrm>
            <a:off x="650031" y="457360"/>
            <a:ext cx="446400" cy="492443"/>
          </a:xfrm>
          <a:prstGeom prst="rect">
            <a:avLst/>
          </a:prstGeom>
        </p:spPr>
        <p:txBody>
          <a:bodyPr wrap="square" lIns="0" tIns="0" rIns="0" bIns="0">
            <a:spAutoFit/>
          </a:bodyPr>
          <a:lstStyle/>
          <a:p>
            <a:pPr algn="dist"/>
            <a:r>
              <a:rPr lang="en-US" altLang="zh-CN" sz="3200" dirty="0">
                <a:solidFill>
                  <a:srgbClr val="203765"/>
                </a:solidFill>
                <a:latin typeface="Impact" panose="020B0806030902050204" pitchFamily="34" charset="0"/>
                <a:ea typeface="微软雅黑" panose="020B0503020204020204" pitchFamily="34" charset="-122"/>
                <a:cs typeface="Arial" panose="020B0604020202020204" pitchFamily="34" charset="0"/>
              </a:rPr>
              <a:t>03</a:t>
            </a:r>
          </a:p>
        </p:txBody>
      </p:sp>
      <p:sp>
        <p:nvSpPr>
          <p:cNvPr id="3" name="Rectangle 47">
            <a:extLst>
              <a:ext uri="{FF2B5EF4-FFF2-40B4-BE49-F238E27FC236}">
                <a16:creationId xmlns:a16="http://schemas.microsoft.com/office/drawing/2014/main" id="{EB5D9A37-0508-80DD-F16B-202804787D49}"/>
              </a:ext>
            </a:extLst>
          </p:cNvPr>
          <p:cNvSpPr>
            <a:spLocks noGrp="1" noRot="1" noMove="1" noResize="1" noEditPoints="1" noAdjustHandles="1" noChangeArrowheads="1" noChangeShapeType="1"/>
          </p:cNvSpPr>
          <p:nvPr/>
        </p:nvSpPr>
        <p:spPr>
          <a:xfrm>
            <a:off x="1321548" y="457360"/>
            <a:ext cx="3600000" cy="492443"/>
          </a:xfrm>
          <a:prstGeom prst="rect">
            <a:avLst/>
          </a:prstGeom>
        </p:spPr>
        <p:txBody>
          <a:bodyPr wrap="square" lIns="0" tIns="0" rIns="0" bIns="0">
            <a:spAutoFit/>
          </a:bodyPr>
          <a:lstStyle/>
          <a:p>
            <a:r>
              <a:rPr lang="en-US" altLang="zh-CN" sz="3200" b="1" dirty="0">
                <a:solidFill>
                  <a:srgbClr val="0F3568"/>
                </a:solidFill>
                <a:latin typeface="Times New Roman" panose="02020603050405020304" pitchFamily="18" charset="0"/>
                <a:ea typeface="微软雅黑" panose="020B0503020204020204" pitchFamily="34" charset="-122"/>
                <a:cs typeface="Times New Roman" panose="02020603050405020304" pitchFamily="18" charset="0"/>
              </a:rPr>
              <a:t>Experiments</a:t>
            </a:r>
            <a:endParaRPr lang="zh-CN" altLang="en-US" sz="3200" b="1" dirty="0">
              <a:solidFill>
                <a:srgbClr val="0F3568"/>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 name="文本框 3">
            <a:extLst>
              <a:ext uri="{FF2B5EF4-FFF2-40B4-BE49-F238E27FC236}">
                <a16:creationId xmlns:a16="http://schemas.microsoft.com/office/drawing/2014/main" id="{AC0B040A-26E9-B9DF-8B44-6A3029C8316F}"/>
              </a:ext>
            </a:extLst>
          </p:cNvPr>
          <p:cNvSpPr txBox="1"/>
          <p:nvPr/>
        </p:nvSpPr>
        <p:spPr>
          <a:xfrm>
            <a:off x="1832551" y="1611580"/>
            <a:ext cx="2989921" cy="338554"/>
          </a:xfrm>
          <a:prstGeom prst="rect">
            <a:avLst/>
          </a:prstGeom>
          <a:noFill/>
        </p:spPr>
        <p:txBody>
          <a:bodyPr wrap="none" rtlCol="0">
            <a:spAutoFit/>
          </a:bodyPr>
          <a:lstStyle/>
          <a:p>
            <a:pPr algn="ctr"/>
            <a:r>
              <a:rPr lang="en-US" altLang="zh-CN" sz="1600" dirty="0">
                <a:latin typeface="Times New Roman" panose="02020603050405020304" pitchFamily="18" charset="0"/>
                <a:cs typeface="Times New Roman" panose="02020603050405020304" pitchFamily="18" charset="0"/>
              </a:rPr>
              <a:t>Spatial Importance Guided (Ours)</a:t>
            </a:r>
            <a:endParaRPr lang="zh-CN" altLang="en-US" sz="1600" dirty="0">
              <a:latin typeface="Times New Roman" panose="02020603050405020304" pitchFamily="18" charset="0"/>
              <a:cs typeface="Times New Roman" panose="02020603050405020304" pitchFamily="18" charset="0"/>
            </a:endParaRPr>
          </a:p>
        </p:txBody>
      </p:sp>
      <p:sp>
        <p:nvSpPr>
          <p:cNvPr id="6" name="文本框 5">
            <a:extLst>
              <a:ext uri="{FF2B5EF4-FFF2-40B4-BE49-F238E27FC236}">
                <a16:creationId xmlns:a16="http://schemas.microsoft.com/office/drawing/2014/main" id="{47AD1582-5BDB-4B65-F4F2-340D05854291}"/>
              </a:ext>
            </a:extLst>
          </p:cNvPr>
          <p:cNvSpPr txBox="1"/>
          <p:nvPr/>
        </p:nvSpPr>
        <p:spPr>
          <a:xfrm>
            <a:off x="7685736" y="1611580"/>
            <a:ext cx="1989647" cy="338554"/>
          </a:xfrm>
          <a:prstGeom prst="rect">
            <a:avLst/>
          </a:prstGeom>
          <a:noFill/>
        </p:spPr>
        <p:txBody>
          <a:bodyPr wrap="none" rtlCol="0">
            <a:spAutoFit/>
          </a:bodyPr>
          <a:lstStyle/>
          <a:p>
            <a:r>
              <a:rPr lang="en-US" altLang="zh-CN" sz="1600" dirty="0">
                <a:latin typeface="Times New Roman" panose="02020603050405020304" pitchFamily="18" charset="0"/>
                <a:cs typeface="Times New Roman" panose="02020603050405020304" pitchFamily="18" charset="0"/>
              </a:rPr>
              <a:t>Uniform Quality Map</a:t>
            </a:r>
            <a:endParaRPr lang="zh-CN" altLang="en-US" sz="1600" dirty="0">
              <a:latin typeface="Times New Roman" panose="02020603050405020304" pitchFamily="18" charset="0"/>
              <a:cs typeface="Times New Roman" panose="02020603050405020304" pitchFamily="18" charset="0"/>
            </a:endParaRPr>
          </a:p>
        </p:txBody>
      </p:sp>
      <p:grpSp>
        <p:nvGrpSpPr>
          <p:cNvPr id="7" name="组合 6">
            <a:extLst>
              <a:ext uri="{FF2B5EF4-FFF2-40B4-BE49-F238E27FC236}">
                <a16:creationId xmlns:a16="http://schemas.microsoft.com/office/drawing/2014/main" id="{9D7A4743-EBF7-8885-51D1-4C8BBC77CDF3}"/>
              </a:ext>
            </a:extLst>
          </p:cNvPr>
          <p:cNvGrpSpPr/>
          <p:nvPr/>
        </p:nvGrpSpPr>
        <p:grpSpPr>
          <a:xfrm>
            <a:off x="771339" y="1976170"/>
            <a:ext cx="10767518" cy="1422311"/>
            <a:chOff x="854722" y="1150797"/>
            <a:chExt cx="10767518" cy="1422311"/>
          </a:xfrm>
        </p:grpSpPr>
        <p:pic>
          <p:nvPicPr>
            <p:cNvPr id="8" name="图片 7">
              <a:extLst>
                <a:ext uri="{FF2B5EF4-FFF2-40B4-BE49-F238E27FC236}">
                  <a16:creationId xmlns:a16="http://schemas.microsoft.com/office/drawing/2014/main" id="{B05071F0-AE75-8BC7-9C1E-B1F9B0107B2B}"/>
                </a:ext>
              </a:extLst>
            </p:cNvPr>
            <p:cNvPicPr>
              <a:picLocks noChangeAspect="1"/>
            </p:cNvPicPr>
            <p:nvPr/>
          </p:nvPicPr>
          <p:blipFill rotWithShape="1">
            <a:blip r:embed="rId5"/>
            <a:srcRect l="2040" t="4010"/>
            <a:stretch/>
          </p:blipFill>
          <p:spPr>
            <a:xfrm>
              <a:off x="854722" y="1493108"/>
              <a:ext cx="1620000" cy="1080000"/>
            </a:xfrm>
            <a:prstGeom prst="rect">
              <a:avLst/>
            </a:prstGeom>
            <a:ln>
              <a:solidFill>
                <a:schemeClr val="tx1"/>
              </a:solidFill>
              <a:prstDash val="dash"/>
            </a:ln>
          </p:spPr>
        </p:pic>
        <p:pic>
          <p:nvPicPr>
            <p:cNvPr id="9" name="图片 8">
              <a:extLst>
                <a:ext uri="{FF2B5EF4-FFF2-40B4-BE49-F238E27FC236}">
                  <a16:creationId xmlns:a16="http://schemas.microsoft.com/office/drawing/2014/main" id="{6C58854C-0B95-0EAE-48DC-163D9B94FFFD}"/>
                </a:ext>
              </a:extLst>
            </p:cNvPr>
            <p:cNvPicPr>
              <a:picLocks noChangeAspect="1"/>
            </p:cNvPicPr>
            <p:nvPr/>
          </p:nvPicPr>
          <p:blipFill rotWithShape="1">
            <a:blip r:embed="rId6"/>
            <a:srcRect l="1492" t="2869" r="1"/>
            <a:stretch/>
          </p:blipFill>
          <p:spPr>
            <a:xfrm>
              <a:off x="4322969" y="1493108"/>
              <a:ext cx="1620000" cy="1080000"/>
            </a:xfrm>
            <a:prstGeom prst="rect">
              <a:avLst/>
            </a:prstGeom>
            <a:ln>
              <a:solidFill>
                <a:schemeClr val="tx1"/>
              </a:solidFill>
              <a:prstDash val="dash"/>
            </a:ln>
          </p:spPr>
        </p:pic>
        <p:pic>
          <p:nvPicPr>
            <p:cNvPr id="10" name="图片 9">
              <a:extLst>
                <a:ext uri="{FF2B5EF4-FFF2-40B4-BE49-F238E27FC236}">
                  <a16:creationId xmlns:a16="http://schemas.microsoft.com/office/drawing/2014/main" id="{F0A67FA2-6B98-C225-07B7-DF0957B8112C}"/>
                </a:ext>
              </a:extLst>
            </p:cNvPr>
            <p:cNvPicPr>
              <a:picLocks noChangeAspect="1"/>
            </p:cNvPicPr>
            <p:nvPr/>
          </p:nvPicPr>
          <p:blipFill rotWithShape="1">
            <a:blip r:embed="rId7"/>
            <a:srcRect l="2516" t="3635" r="623"/>
            <a:stretch/>
          </p:blipFill>
          <p:spPr>
            <a:xfrm>
              <a:off x="2588845" y="1493108"/>
              <a:ext cx="1620000" cy="1080000"/>
            </a:xfrm>
            <a:prstGeom prst="rect">
              <a:avLst/>
            </a:prstGeom>
            <a:ln>
              <a:solidFill>
                <a:schemeClr val="tx1"/>
              </a:solidFill>
              <a:prstDash val="dash"/>
            </a:ln>
          </p:spPr>
        </p:pic>
        <p:pic>
          <p:nvPicPr>
            <p:cNvPr id="11" name="图片 10">
              <a:extLst>
                <a:ext uri="{FF2B5EF4-FFF2-40B4-BE49-F238E27FC236}">
                  <a16:creationId xmlns:a16="http://schemas.microsoft.com/office/drawing/2014/main" id="{D2B25CD8-0B9D-93D5-0082-BC9644111B52}"/>
                </a:ext>
              </a:extLst>
            </p:cNvPr>
            <p:cNvPicPr>
              <a:picLocks noChangeAspect="1"/>
            </p:cNvPicPr>
            <p:nvPr/>
          </p:nvPicPr>
          <p:blipFill>
            <a:blip r:embed="rId8"/>
            <a:stretch>
              <a:fillRect/>
            </a:stretch>
          </p:blipFill>
          <p:spPr>
            <a:xfrm>
              <a:off x="9676017" y="1493108"/>
              <a:ext cx="1620000" cy="1080000"/>
            </a:xfrm>
            <a:prstGeom prst="rect">
              <a:avLst/>
            </a:prstGeom>
            <a:ln>
              <a:solidFill>
                <a:schemeClr val="tx1"/>
              </a:solidFill>
              <a:prstDash val="dash"/>
            </a:ln>
          </p:spPr>
        </p:pic>
        <p:pic>
          <p:nvPicPr>
            <p:cNvPr id="14" name="图片 13">
              <a:extLst>
                <a:ext uri="{FF2B5EF4-FFF2-40B4-BE49-F238E27FC236}">
                  <a16:creationId xmlns:a16="http://schemas.microsoft.com/office/drawing/2014/main" id="{754275D2-C20E-99CE-8F3C-3E9A48C6D3E9}"/>
                </a:ext>
              </a:extLst>
            </p:cNvPr>
            <p:cNvPicPr>
              <a:picLocks noChangeAspect="1"/>
            </p:cNvPicPr>
            <p:nvPr/>
          </p:nvPicPr>
          <p:blipFill>
            <a:blip r:embed="rId9"/>
            <a:stretch>
              <a:fillRect/>
            </a:stretch>
          </p:blipFill>
          <p:spPr>
            <a:xfrm>
              <a:off x="7941893" y="1493108"/>
              <a:ext cx="1620000" cy="1080000"/>
            </a:xfrm>
            <a:prstGeom prst="rect">
              <a:avLst/>
            </a:prstGeom>
            <a:ln>
              <a:solidFill>
                <a:schemeClr val="tx1"/>
              </a:solidFill>
              <a:prstDash val="dash"/>
            </a:ln>
          </p:spPr>
        </p:pic>
        <p:pic>
          <p:nvPicPr>
            <p:cNvPr id="15" name="图片 14">
              <a:extLst>
                <a:ext uri="{FF2B5EF4-FFF2-40B4-BE49-F238E27FC236}">
                  <a16:creationId xmlns:a16="http://schemas.microsoft.com/office/drawing/2014/main" id="{8B855E92-D8B5-5BC8-A1EC-3CE10C823B01}"/>
                </a:ext>
              </a:extLst>
            </p:cNvPr>
            <p:cNvPicPr>
              <a:picLocks noChangeAspect="1"/>
            </p:cNvPicPr>
            <p:nvPr/>
          </p:nvPicPr>
          <p:blipFill>
            <a:blip r:embed="rId10"/>
            <a:stretch>
              <a:fillRect/>
            </a:stretch>
          </p:blipFill>
          <p:spPr>
            <a:xfrm>
              <a:off x="6207771" y="1493108"/>
              <a:ext cx="1620000" cy="1080000"/>
            </a:xfrm>
            <a:prstGeom prst="rect">
              <a:avLst/>
            </a:prstGeom>
            <a:ln>
              <a:solidFill>
                <a:schemeClr val="tx1"/>
              </a:solidFill>
              <a:prstDash val="dash"/>
            </a:ln>
          </p:spPr>
        </p:pic>
        <p:pic>
          <p:nvPicPr>
            <p:cNvPr id="16" name="图片 15">
              <a:extLst>
                <a:ext uri="{FF2B5EF4-FFF2-40B4-BE49-F238E27FC236}">
                  <a16:creationId xmlns:a16="http://schemas.microsoft.com/office/drawing/2014/main" id="{E0629B9B-3EC3-CFEC-0ABA-7ED3D8DD3BBA}"/>
                </a:ext>
              </a:extLst>
            </p:cNvPr>
            <p:cNvPicPr>
              <a:picLocks/>
            </p:cNvPicPr>
            <p:nvPr/>
          </p:nvPicPr>
          <p:blipFill>
            <a:blip r:embed="rId11"/>
            <a:stretch>
              <a:fillRect/>
            </a:stretch>
          </p:blipFill>
          <p:spPr>
            <a:xfrm>
              <a:off x="11532240" y="1493108"/>
              <a:ext cx="90000" cy="1080000"/>
            </a:xfrm>
            <a:prstGeom prst="rect">
              <a:avLst/>
            </a:prstGeom>
          </p:spPr>
        </p:pic>
        <p:sp>
          <p:nvSpPr>
            <p:cNvPr id="17" name="文本框 16">
              <a:extLst>
                <a:ext uri="{FF2B5EF4-FFF2-40B4-BE49-F238E27FC236}">
                  <a16:creationId xmlns:a16="http://schemas.microsoft.com/office/drawing/2014/main" id="{5ECFC130-3A35-31A0-B4E2-145D04B3D59C}"/>
                </a:ext>
              </a:extLst>
            </p:cNvPr>
            <p:cNvSpPr txBox="1"/>
            <p:nvPr/>
          </p:nvSpPr>
          <p:spPr>
            <a:xfrm>
              <a:off x="854722" y="1150797"/>
              <a:ext cx="1207382" cy="338554"/>
            </a:xfrm>
            <a:prstGeom prst="rect">
              <a:avLst/>
            </a:prstGeom>
            <a:noFill/>
          </p:spPr>
          <p:txBody>
            <a:bodyPr wrap="none" rtlCol="0">
              <a:spAutoFit/>
            </a:bodyPr>
            <a:lstStyle/>
            <a:p>
              <a:r>
                <a:rPr lang="en-US" altLang="zh-CN" sz="1600" dirty="0">
                  <a:latin typeface="Times New Roman" panose="02020603050405020304" pitchFamily="18" charset="0"/>
                  <a:cs typeface="Times New Roman" panose="02020603050405020304" pitchFamily="18" charset="0"/>
                </a:rPr>
                <a:t>Scale Factor</a:t>
              </a:r>
              <a:endParaRPr lang="zh-CN" altLang="en-US" sz="1600" dirty="0">
                <a:latin typeface="Times New Roman" panose="02020603050405020304" pitchFamily="18" charset="0"/>
                <a:cs typeface="Times New Roman" panose="02020603050405020304" pitchFamily="18" charset="0"/>
              </a:endParaRPr>
            </a:p>
          </p:txBody>
        </p:sp>
      </p:grpSp>
      <p:grpSp>
        <p:nvGrpSpPr>
          <p:cNvPr id="18" name="组合 17">
            <a:extLst>
              <a:ext uri="{FF2B5EF4-FFF2-40B4-BE49-F238E27FC236}">
                <a16:creationId xmlns:a16="http://schemas.microsoft.com/office/drawing/2014/main" id="{9D4EB753-9DED-177A-A2AF-F04885AA6F6C}"/>
              </a:ext>
            </a:extLst>
          </p:cNvPr>
          <p:cNvGrpSpPr/>
          <p:nvPr/>
        </p:nvGrpSpPr>
        <p:grpSpPr>
          <a:xfrm>
            <a:off x="771339" y="3492776"/>
            <a:ext cx="10767518" cy="1421296"/>
            <a:chOff x="854722" y="2661493"/>
            <a:chExt cx="10767518" cy="1421296"/>
          </a:xfrm>
        </p:grpSpPr>
        <p:pic>
          <p:nvPicPr>
            <p:cNvPr id="19" name="图片 18">
              <a:extLst>
                <a:ext uri="{FF2B5EF4-FFF2-40B4-BE49-F238E27FC236}">
                  <a16:creationId xmlns:a16="http://schemas.microsoft.com/office/drawing/2014/main" id="{48A5D05E-FE77-F9BA-9C94-08FA247D5CA3}"/>
                </a:ext>
              </a:extLst>
            </p:cNvPr>
            <p:cNvPicPr>
              <a:picLocks noChangeAspect="1"/>
            </p:cNvPicPr>
            <p:nvPr/>
          </p:nvPicPr>
          <p:blipFill>
            <a:blip r:embed="rId12"/>
            <a:stretch>
              <a:fillRect/>
            </a:stretch>
          </p:blipFill>
          <p:spPr>
            <a:xfrm>
              <a:off x="866772" y="2998037"/>
              <a:ext cx="1620000" cy="1080000"/>
            </a:xfrm>
            <a:prstGeom prst="rect">
              <a:avLst/>
            </a:prstGeom>
          </p:spPr>
        </p:pic>
        <p:pic>
          <p:nvPicPr>
            <p:cNvPr id="20" name="图片 19">
              <a:extLst>
                <a:ext uri="{FF2B5EF4-FFF2-40B4-BE49-F238E27FC236}">
                  <a16:creationId xmlns:a16="http://schemas.microsoft.com/office/drawing/2014/main" id="{87BA18FC-7474-9C8E-4E69-0D3044A870C5}"/>
                </a:ext>
              </a:extLst>
            </p:cNvPr>
            <p:cNvPicPr>
              <a:picLocks noChangeAspect="1"/>
            </p:cNvPicPr>
            <p:nvPr/>
          </p:nvPicPr>
          <p:blipFill>
            <a:blip r:embed="rId13"/>
            <a:stretch>
              <a:fillRect/>
            </a:stretch>
          </p:blipFill>
          <p:spPr>
            <a:xfrm>
              <a:off x="2600895" y="2998037"/>
              <a:ext cx="1620000" cy="1080000"/>
            </a:xfrm>
            <a:prstGeom prst="rect">
              <a:avLst/>
            </a:prstGeom>
          </p:spPr>
        </p:pic>
        <p:pic>
          <p:nvPicPr>
            <p:cNvPr id="21" name="图片 20">
              <a:extLst>
                <a:ext uri="{FF2B5EF4-FFF2-40B4-BE49-F238E27FC236}">
                  <a16:creationId xmlns:a16="http://schemas.microsoft.com/office/drawing/2014/main" id="{46BC2C8E-732D-7544-32F1-BBE742B41837}"/>
                </a:ext>
              </a:extLst>
            </p:cNvPr>
            <p:cNvPicPr>
              <a:picLocks noChangeAspect="1"/>
            </p:cNvPicPr>
            <p:nvPr/>
          </p:nvPicPr>
          <p:blipFill>
            <a:blip r:embed="rId14"/>
            <a:stretch>
              <a:fillRect/>
            </a:stretch>
          </p:blipFill>
          <p:spPr>
            <a:xfrm>
              <a:off x="4335019" y="2998037"/>
              <a:ext cx="1620000" cy="1080000"/>
            </a:xfrm>
            <a:prstGeom prst="rect">
              <a:avLst/>
            </a:prstGeom>
          </p:spPr>
        </p:pic>
        <p:pic>
          <p:nvPicPr>
            <p:cNvPr id="22" name="图片 21">
              <a:extLst>
                <a:ext uri="{FF2B5EF4-FFF2-40B4-BE49-F238E27FC236}">
                  <a16:creationId xmlns:a16="http://schemas.microsoft.com/office/drawing/2014/main" id="{3AA0BC6D-02C1-BDA7-021E-11A478E10996}"/>
                </a:ext>
              </a:extLst>
            </p:cNvPr>
            <p:cNvPicPr>
              <a:picLocks noChangeAspect="1"/>
            </p:cNvPicPr>
            <p:nvPr/>
          </p:nvPicPr>
          <p:blipFill>
            <a:blip r:embed="rId15"/>
            <a:stretch>
              <a:fillRect/>
            </a:stretch>
          </p:blipFill>
          <p:spPr>
            <a:xfrm>
              <a:off x="6219821" y="3002789"/>
              <a:ext cx="1620000" cy="1080000"/>
            </a:xfrm>
            <a:prstGeom prst="rect">
              <a:avLst/>
            </a:prstGeom>
            <a:ln>
              <a:noFill/>
              <a:prstDash val="dash"/>
            </a:ln>
          </p:spPr>
        </p:pic>
        <p:pic>
          <p:nvPicPr>
            <p:cNvPr id="23" name="图片 22">
              <a:extLst>
                <a:ext uri="{FF2B5EF4-FFF2-40B4-BE49-F238E27FC236}">
                  <a16:creationId xmlns:a16="http://schemas.microsoft.com/office/drawing/2014/main" id="{D8F24AD2-D219-F66F-C08E-8FBF85F5B99A}"/>
                </a:ext>
              </a:extLst>
            </p:cNvPr>
            <p:cNvPicPr>
              <a:picLocks noChangeAspect="1"/>
            </p:cNvPicPr>
            <p:nvPr/>
          </p:nvPicPr>
          <p:blipFill>
            <a:blip r:embed="rId16"/>
            <a:stretch>
              <a:fillRect/>
            </a:stretch>
          </p:blipFill>
          <p:spPr>
            <a:xfrm>
              <a:off x="7953943" y="3002789"/>
              <a:ext cx="1620000" cy="1080000"/>
            </a:xfrm>
            <a:prstGeom prst="rect">
              <a:avLst/>
            </a:prstGeom>
            <a:ln>
              <a:noFill/>
              <a:prstDash val="dash"/>
            </a:ln>
          </p:spPr>
        </p:pic>
        <p:pic>
          <p:nvPicPr>
            <p:cNvPr id="24" name="图片 23">
              <a:extLst>
                <a:ext uri="{FF2B5EF4-FFF2-40B4-BE49-F238E27FC236}">
                  <a16:creationId xmlns:a16="http://schemas.microsoft.com/office/drawing/2014/main" id="{A511B24F-8084-D1B9-9F2C-D872DE7FC86A}"/>
                </a:ext>
              </a:extLst>
            </p:cNvPr>
            <p:cNvPicPr>
              <a:picLocks noChangeAspect="1"/>
            </p:cNvPicPr>
            <p:nvPr/>
          </p:nvPicPr>
          <p:blipFill>
            <a:blip r:embed="rId17"/>
            <a:stretch>
              <a:fillRect/>
            </a:stretch>
          </p:blipFill>
          <p:spPr>
            <a:xfrm>
              <a:off x="9688067" y="3002789"/>
              <a:ext cx="1620000" cy="1080000"/>
            </a:xfrm>
            <a:prstGeom prst="rect">
              <a:avLst/>
            </a:prstGeom>
            <a:ln>
              <a:noFill/>
              <a:prstDash val="dash"/>
            </a:ln>
          </p:spPr>
        </p:pic>
        <p:pic>
          <p:nvPicPr>
            <p:cNvPr id="25" name="图片 24">
              <a:extLst>
                <a:ext uri="{FF2B5EF4-FFF2-40B4-BE49-F238E27FC236}">
                  <a16:creationId xmlns:a16="http://schemas.microsoft.com/office/drawing/2014/main" id="{DC28D92E-49BA-D78F-6069-9BE7A12AA388}"/>
                </a:ext>
              </a:extLst>
            </p:cNvPr>
            <p:cNvPicPr>
              <a:picLocks/>
            </p:cNvPicPr>
            <p:nvPr/>
          </p:nvPicPr>
          <p:blipFill>
            <a:blip r:embed="rId18"/>
            <a:stretch>
              <a:fillRect/>
            </a:stretch>
          </p:blipFill>
          <p:spPr>
            <a:xfrm flipH="1">
              <a:off x="11532240" y="2998038"/>
              <a:ext cx="90000" cy="1079999"/>
            </a:xfrm>
            <a:prstGeom prst="rect">
              <a:avLst/>
            </a:prstGeom>
          </p:spPr>
        </p:pic>
        <p:sp>
          <p:nvSpPr>
            <p:cNvPr id="26" name="文本框 25">
              <a:extLst>
                <a:ext uri="{FF2B5EF4-FFF2-40B4-BE49-F238E27FC236}">
                  <a16:creationId xmlns:a16="http://schemas.microsoft.com/office/drawing/2014/main" id="{70CB7B07-311A-F357-F960-BFB830D13085}"/>
                </a:ext>
              </a:extLst>
            </p:cNvPr>
            <p:cNvSpPr txBox="1"/>
            <p:nvPr/>
          </p:nvSpPr>
          <p:spPr>
            <a:xfrm>
              <a:off x="854722" y="2661493"/>
              <a:ext cx="1345112" cy="338554"/>
            </a:xfrm>
            <a:prstGeom prst="rect">
              <a:avLst/>
            </a:prstGeom>
            <a:noFill/>
          </p:spPr>
          <p:txBody>
            <a:bodyPr wrap="none" rtlCol="0">
              <a:spAutoFit/>
            </a:bodyPr>
            <a:lstStyle/>
            <a:p>
              <a:r>
                <a:rPr lang="en-US" altLang="zh-CN" sz="1600" dirty="0">
                  <a:latin typeface="Times New Roman" panose="02020603050405020304" pitchFamily="18" charset="0"/>
                  <a:cs typeface="Times New Roman" panose="02020603050405020304" pitchFamily="18" charset="0"/>
                </a:rPr>
                <a:t>Bit Allocation</a:t>
              </a:r>
              <a:endParaRPr lang="zh-CN" altLang="en-US" sz="1600" dirty="0">
                <a:latin typeface="Times New Roman" panose="02020603050405020304" pitchFamily="18" charset="0"/>
                <a:cs typeface="Times New Roman" panose="02020603050405020304" pitchFamily="18" charset="0"/>
              </a:endParaRPr>
            </a:p>
          </p:txBody>
        </p:sp>
      </p:grpSp>
      <p:grpSp>
        <p:nvGrpSpPr>
          <p:cNvPr id="27" name="组合 26">
            <a:extLst>
              <a:ext uri="{FF2B5EF4-FFF2-40B4-BE49-F238E27FC236}">
                <a16:creationId xmlns:a16="http://schemas.microsoft.com/office/drawing/2014/main" id="{A53B27C5-0E93-F818-EDA0-706369E93F7B}"/>
              </a:ext>
            </a:extLst>
          </p:cNvPr>
          <p:cNvGrpSpPr/>
          <p:nvPr/>
        </p:nvGrpSpPr>
        <p:grpSpPr>
          <a:xfrm>
            <a:off x="753232" y="5180386"/>
            <a:ext cx="5088247" cy="338554"/>
            <a:chOff x="854722" y="4464268"/>
            <a:chExt cx="5088247" cy="338554"/>
          </a:xfrm>
        </p:grpSpPr>
        <p:sp>
          <p:nvSpPr>
            <p:cNvPr id="28" name="文本框 27">
              <a:extLst>
                <a:ext uri="{FF2B5EF4-FFF2-40B4-BE49-F238E27FC236}">
                  <a16:creationId xmlns:a16="http://schemas.microsoft.com/office/drawing/2014/main" id="{4E3682D7-8875-1819-D085-F3CBD842DA32}"/>
                </a:ext>
              </a:extLst>
            </p:cNvPr>
            <p:cNvSpPr txBox="1"/>
            <p:nvPr/>
          </p:nvSpPr>
          <p:spPr>
            <a:xfrm>
              <a:off x="2710222" y="4464268"/>
              <a:ext cx="1401346" cy="338554"/>
            </a:xfrm>
            <a:prstGeom prst="rect">
              <a:avLst/>
            </a:prstGeom>
            <a:noFill/>
          </p:spPr>
          <p:txBody>
            <a:bodyPr wrap="none" rtlCol="0">
              <a:spAutoFit/>
            </a:bodyPr>
            <a:lstStyle/>
            <a:p>
              <a:r>
                <a:rPr lang="en-US" altLang="zh-CN" sz="1600" dirty="0">
                  <a:latin typeface="Times New Roman" panose="02020603050405020304" pitchFamily="18" charset="0"/>
                  <a:cs typeface="Times New Roman" panose="02020603050405020304" pitchFamily="18" charset="0"/>
                </a:rPr>
                <a:t>Quality Levels</a:t>
              </a:r>
              <a:endParaRPr lang="zh-CN" altLang="en-US" sz="1600" dirty="0">
                <a:latin typeface="Times New Roman" panose="02020603050405020304" pitchFamily="18" charset="0"/>
                <a:cs typeface="Times New Roman" panose="02020603050405020304" pitchFamily="18" charset="0"/>
              </a:endParaRPr>
            </a:p>
          </p:txBody>
        </p:sp>
        <p:cxnSp>
          <p:nvCxnSpPr>
            <p:cNvPr id="29" name="直接箭头连接符 28">
              <a:extLst>
                <a:ext uri="{FF2B5EF4-FFF2-40B4-BE49-F238E27FC236}">
                  <a16:creationId xmlns:a16="http://schemas.microsoft.com/office/drawing/2014/main" id="{6F350286-774B-8504-DD61-DAF0F854DCAE}"/>
                </a:ext>
              </a:extLst>
            </p:cNvPr>
            <p:cNvCxnSpPr>
              <a:cxnSpLocks/>
              <a:stCxn id="30" idx="0"/>
              <a:endCxn id="31" idx="0"/>
            </p:cNvCxnSpPr>
            <p:nvPr/>
          </p:nvCxnSpPr>
          <p:spPr>
            <a:xfrm>
              <a:off x="1100944" y="4464268"/>
              <a:ext cx="4566950"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文本框 29">
              <a:extLst>
                <a:ext uri="{FF2B5EF4-FFF2-40B4-BE49-F238E27FC236}">
                  <a16:creationId xmlns:a16="http://schemas.microsoft.com/office/drawing/2014/main" id="{8F576046-3A41-1E90-1E0A-4ABEFC9AB588}"/>
                </a:ext>
              </a:extLst>
            </p:cNvPr>
            <p:cNvSpPr txBox="1"/>
            <p:nvPr/>
          </p:nvSpPr>
          <p:spPr>
            <a:xfrm>
              <a:off x="854722" y="4464268"/>
              <a:ext cx="492443" cy="338554"/>
            </a:xfrm>
            <a:prstGeom prst="rect">
              <a:avLst/>
            </a:prstGeom>
            <a:noFill/>
          </p:spPr>
          <p:txBody>
            <a:bodyPr wrap="none" rtlCol="0">
              <a:spAutoFit/>
            </a:bodyPr>
            <a:lstStyle/>
            <a:p>
              <a:r>
                <a:rPr lang="en-US" altLang="zh-CN" sz="1600" dirty="0">
                  <a:latin typeface="Times New Roman" panose="02020603050405020304" pitchFamily="18" charset="0"/>
                  <a:cs typeface="Times New Roman" panose="02020603050405020304" pitchFamily="18" charset="0"/>
                </a:rPr>
                <a:t>low</a:t>
              </a:r>
              <a:endParaRPr lang="zh-CN" altLang="en-US" sz="1600" dirty="0">
                <a:latin typeface="Times New Roman" panose="02020603050405020304" pitchFamily="18" charset="0"/>
                <a:cs typeface="Times New Roman" panose="02020603050405020304" pitchFamily="18" charset="0"/>
              </a:endParaRPr>
            </a:p>
          </p:txBody>
        </p:sp>
        <p:sp>
          <p:nvSpPr>
            <p:cNvPr id="31" name="文本框 30">
              <a:extLst>
                <a:ext uri="{FF2B5EF4-FFF2-40B4-BE49-F238E27FC236}">
                  <a16:creationId xmlns:a16="http://schemas.microsoft.com/office/drawing/2014/main" id="{BDD90711-9F25-343C-0F8E-C8DC01DE9204}"/>
                </a:ext>
              </a:extLst>
            </p:cNvPr>
            <p:cNvSpPr txBox="1"/>
            <p:nvPr/>
          </p:nvSpPr>
          <p:spPr>
            <a:xfrm>
              <a:off x="5392818" y="4464268"/>
              <a:ext cx="550151" cy="338554"/>
            </a:xfrm>
            <a:prstGeom prst="rect">
              <a:avLst/>
            </a:prstGeom>
            <a:noFill/>
          </p:spPr>
          <p:txBody>
            <a:bodyPr wrap="none" rtlCol="0">
              <a:spAutoFit/>
            </a:bodyPr>
            <a:lstStyle/>
            <a:p>
              <a:r>
                <a:rPr lang="en-US" altLang="zh-CN" sz="1600" dirty="0">
                  <a:latin typeface="Times New Roman" panose="02020603050405020304" pitchFamily="18" charset="0"/>
                  <a:cs typeface="Times New Roman" panose="02020603050405020304" pitchFamily="18" charset="0"/>
                  <a:sym typeface="Wingdings" panose="05000000000000000000" pitchFamily="2" charset="2"/>
                </a:rPr>
                <a:t>high</a:t>
              </a:r>
              <a:endParaRPr lang="zh-CN" altLang="en-US" sz="1600" dirty="0">
                <a:latin typeface="Times New Roman" panose="02020603050405020304" pitchFamily="18" charset="0"/>
                <a:cs typeface="Times New Roman" panose="02020603050405020304" pitchFamily="18" charset="0"/>
              </a:endParaRPr>
            </a:p>
          </p:txBody>
        </p:sp>
      </p:grpSp>
      <p:grpSp>
        <p:nvGrpSpPr>
          <p:cNvPr id="32" name="组合 31">
            <a:extLst>
              <a:ext uri="{FF2B5EF4-FFF2-40B4-BE49-F238E27FC236}">
                <a16:creationId xmlns:a16="http://schemas.microsoft.com/office/drawing/2014/main" id="{C006CCCC-8353-7342-3DBB-BBE3FA28B77D}"/>
              </a:ext>
            </a:extLst>
          </p:cNvPr>
          <p:cNvGrpSpPr/>
          <p:nvPr/>
        </p:nvGrpSpPr>
        <p:grpSpPr>
          <a:xfrm>
            <a:off x="6124388" y="5180386"/>
            <a:ext cx="5088247" cy="338554"/>
            <a:chOff x="854722" y="4464268"/>
            <a:chExt cx="5088247" cy="338554"/>
          </a:xfrm>
        </p:grpSpPr>
        <p:sp>
          <p:nvSpPr>
            <p:cNvPr id="33" name="文本框 32">
              <a:extLst>
                <a:ext uri="{FF2B5EF4-FFF2-40B4-BE49-F238E27FC236}">
                  <a16:creationId xmlns:a16="http://schemas.microsoft.com/office/drawing/2014/main" id="{9F9E2606-8AE6-DC10-DED6-9542F78B6474}"/>
                </a:ext>
              </a:extLst>
            </p:cNvPr>
            <p:cNvSpPr txBox="1"/>
            <p:nvPr/>
          </p:nvSpPr>
          <p:spPr>
            <a:xfrm>
              <a:off x="2710222" y="4464268"/>
              <a:ext cx="1401346" cy="338554"/>
            </a:xfrm>
            <a:prstGeom prst="rect">
              <a:avLst/>
            </a:prstGeom>
            <a:noFill/>
          </p:spPr>
          <p:txBody>
            <a:bodyPr wrap="none" rtlCol="0">
              <a:spAutoFit/>
            </a:bodyPr>
            <a:lstStyle/>
            <a:p>
              <a:r>
                <a:rPr lang="en-US" altLang="zh-CN" sz="1600" dirty="0">
                  <a:latin typeface="Times New Roman" panose="02020603050405020304" pitchFamily="18" charset="0"/>
                  <a:cs typeface="Times New Roman" panose="02020603050405020304" pitchFamily="18" charset="0"/>
                </a:rPr>
                <a:t>Quality Levels</a:t>
              </a:r>
              <a:endParaRPr lang="zh-CN" altLang="en-US" sz="1600" dirty="0">
                <a:latin typeface="Times New Roman" panose="02020603050405020304" pitchFamily="18" charset="0"/>
                <a:cs typeface="Times New Roman" panose="02020603050405020304" pitchFamily="18" charset="0"/>
              </a:endParaRPr>
            </a:p>
          </p:txBody>
        </p:sp>
        <p:cxnSp>
          <p:nvCxnSpPr>
            <p:cNvPr id="34" name="直接箭头连接符 33">
              <a:extLst>
                <a:ext uri="{FF2B5EF4-FFF2-40B4-BE49-F238E27FC236}">
                  <a16:creationId xmlns:a16="http://schemas.microsoft.com/office/drawing/2014/main" id="{FEA8C9B1-0920-0BF4-2D90-10FA29B099BA}"/>
                </a:ext>
              </a:extLst>
            </p:cNvPr>
            <p:cNvCxnSpPr>
              <a:cxnSpLocks/>
              <a:stCxn id="35" idx="0"/>
              <a:endCxn id="36" idx="0"/>
            </p:cNvCxnSpPr>
            <p:nvPr/>
          </p:nvCxnSpPr>
          <p:spPr>
            <a:xfrm>
              <a:off x="1100944" y="4464268"/>
              <a:ext cx="4566950"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文本框 34">
              <a:extLst>
                <a:ext uri="{FF2B5EF4-FFF2-40B4-BE49-F238E27FC236}">
                  <a16:creationId xmlns:a16="http://schemas.microsoft.com/office/drawing/2014/main" id="{69072C29-C769-1707-D871-08053F686257}"/>
                </a:ext>
              </a:extLst>
            </p:cNvPr>
            <p:cNvSpPr txBox="1"/>
            <p:nvPr/>
          </p:nvSpPr>
          <p:spPr>
            <a:xfrm>
              <a:off x="854722" y="4464268"/>
              <a:ext cx="492443" cy="338554"/>
            </a:xfrm>
            <a:prstGeom prst="rect">
              <a:avLst/>
            </a:prstGeom>
            <a:noFill/>
          </p:spPr>
          <p:txBody>
            <a:bodyPr wrap="none" rtlCol="0">
              <a:spAutoFit/>
            </a:bodyPr>
            <a:lstStyle/>
            <a:p>
              <a:r>
                <a:rPr lang="en-US" altLang="zh-CN" sz="1600" dirty="0">
                  <a:latin typeface="Times New Roman" panose="02020603050405020304" pitchFamily="18" charset="0"/>
                  <a:cs typeface="Times New Roman" panose="02020603050405020304" pitchFamily="18" charset="0"/>
                </a:rPr>
                <a:t>low</a:t>
              </a:r>
              <a:endParaRPr lang="zh-CN" altLang="en-US" sz="1600" dirty="0">
                <a:latin typeface="Times New Roman" panose="02020603050405020304" pitchFamily="18" charset="0"/>
                <a:cs typeface="Times New Roman" panose="02020603050405020304" pitchFamily="18" charset="0"/>
              </a:endParaRPr>
            </a:p>
          </p:txBody>
        </p:sp>
        <p:sp>
          <p:nvSpPr>
            <p:cNvPr id="36" name="文本框 35">
              <a:extLst>
                <a:ext uri="{FF2B5EF4-FFF2-40B4-BE49-F238E27FC236}">
                  <a16:creationId xmlns:a16="http://schemas.microsoft.com/office/drawing/2014/main" id="{D6588D26-13B6-78DA-A705-AC1D176D262E}"/>
                </a:ext>
              </a:extLst>
            </p:cNvPr>
            <p:cNvSpPr txBox="1"/>
            <p:nvPr/>
          </p:nvSpPr>
          <p:spPr>
            <a:xfrm>
              <a:off x="5392818" y="4464268"/>
              <a:ext cx="550151" cy="338554"/>
            </a:xfrm>
            <a:prstGeom prst="rect">
              <a:avLst/>
            </a:prstGeom>
            <a:noFill/>
          </p:spPr>
          <p:txBody>
            <a:bodyPr wrap="none" rtlCol="0">
              <a:spAutoFit/>
            </a:bodyPr>
            <a:lstStyle/>
            <a:p>
              <a:r>
                <a:rPr lang="en-US" altLang="zh-CN" sz="1600" dirty="0">
                  <a:latin typeface="Times New Roman" panose="02020603050405020304" pitchFamily="18" charset="0"/>
                  <a:cs typeface="Times New Roman" panose="02020603050405020304" pitchFamily="18" charset="0"/>
                  <a:sym typeface="Wingdings" panose="05000000000000000000" pitchFamily="2" charset="2"/>
                </a:rPr>
                <a:t>high</a:t>
              </a:r>
              <a:endParaRPr lang="zh-CN" altLang="en-US" sz="1600" dirty="0">
                <a:latin typeface="Times New Roman" panose="02020603050405020304" pitchFamily="18" charset="0"/>
                <a:cs typeface="Times New Roman" panose="02020603050405020304" pitchFamily="18" charset="0"/>
              </a:endParaRPr>
            </a:p>
          </p:txBody>
        </p:sp>
      </p:grpSp>
      <p:pic>
        <p:nvPicPr>
          <p:cNvPr id="37" name="图片 36" descr="文本, 信件&#10;&#10;描述已自动生成">
            <a:extLst>
              <a:ext uri="{FF2B5EF4-FFF2-40B4-BE49-F238E27FC236}">
                <a16:creationId xmlns:a16="http://schemas.microsoft.com/office/drawing/2014/main" id="{08120918-7402-993A-D058-B6B9F83E7050}"/>
              </a:ext>
            </a:extLst>
          </p:cNvPr>
          <p:cNvPicPr>
            <a:picLocks noChangeAspect="1"/>
          </p:cNvPicPr>
          <p:nvPr/>
        </p:nvPicPr>
        <p:blipFill rotWithShape="1">
          <a:blip r:embed="rId19">
            <a:extLst>
              <a:ext uri="{28A0092B-C50C-407E-A947-70E740481C1C}">
                <a14:useLocalDpi xmlns:a14="http://schemas.microsoft.com/office/drawing/2010/main" val="0"/>
              </a:ext>
            </a:extLst>
          </a:blip>
          <a:srcRect t="27253" b="27169"/>
          <a:stretch/>
        </p:blipFill>
        <p:spPr>
          <a:xfrm>
            <a:off x="9264102" y="327301"/>
            <a:ext cx="2274755" cy="648000"/>
          </a:xfrm>
          <a:prstGeom prst="rect">
            <a:avLst/>
          </a:prstGeom>
        </p:spPr>
      </p:pic>
      <p:pic>
        <p:nvPicPr>
          <p:cNvPr id="5" name="视频 4">
            <a:hlinkClick r:id="" action="ppaction://media"/>
            <a:extLst>
              <a:ext uri="{FF2B5EF4-FFF2-40B4-BE49-F238E27FC236}">
                <a16:creationId xmlns:a16="http://schemas.microsoft.com/office/drawing/2014/main" id="{8D90FF28-96B2-11DD-9D7C-4088831D304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20"/>
          <a:stretch>
            <a:fillRect/>
          </a:stretch>
        </p:blipFill>
        <p:spPr>
          <a:xfrm>
            <a:off x="12619055" y="4323136"/>
            <a:ext cx="2285999" cy="1714500"/>
          </a:xfrm>
          <a:prstGeom prst="rect">
            <a:avLst/>
          </a:prstGeom>
        </p:spPr>
      </p:pic>
    </p:spTree>
    <p:extLst>
      <p:ext uri="{BB962C8B-B14F-4D97-AF65-F5344CB8AC3E}">
        <p14:creationId xmlns:p14="http://schemas.microsoft.com/office/powerpoint/2010/main" val="1682706439"/>
      </p:ext>
    </p:extLst>
  </p:cSld>
  <p:clrMapOvr>
    <a:masterClrMapping/>
  </p:clrMapOvr>
  <mc:AlternateContent xmlns:mc="http://schemas.openxmlformats.org/markup-compatibility/2006" xmlns:p14="http://schemas.microsoft.com/office/powerpoint/2010/main">
    <mc:Choice Requires="p14">
      <p:transition spd="slow" p14:dur="2000" advTm="57541"/>
    </mc:Choice>
    <mc:Fallback xmlns="">
      <p:transition spd="slow" advTm="575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直接连接符 11">
            <a:extLst>
              <a:ext uri="{FF2B5EF4-FFF2-40B4-BE49-F238E27FC236}">
                <a16:creationId xmlns:a16="http://schemas.microsoft.com/office/drawing/2014/main" id="{3EC8F998-52CC-6F1E-88AC-091AFD2DD90E}"/>
              </a:ext>
            </a:extLst>
          </p:cNvPr>
          <p:cNvCxnSpPr>
            <a:cxnSpLocks noGrp="1" noRot="1" noMove="1" noResize="1" noEditPoints="1" noAdjustHandles="1" noChangeArrowheads="1" noChangeShapeType="1"/>
          </p:cNvCxnSpPr>
          <p:nvPr/>
        </p:nvCxnSpPr>
        <p:spPr>
          <a:xfrm>
            <a:off x="653143" y="1035699"/>
            <a:ext cx="10888824" cy="0"/>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BC080EB6-5B21-4706-77E6-8B94164682F9}"/>
              </a:ext>
            </a:extLst>
          </p:cNvPr>
          <p:cNvCxnSpPr>
            <a:cxnSpLocks noGrp="1" noRot="1" noMove="1" noResize="1" noEditPoints="1" noAdjustHandles="1" noChangeArrowheads="1" noChangeShapeType="1"/>
          </p:cNvCxnSpPr>
          <p:nvPr/>
        </p:nvCxnSpPr>
        <p:spPr>
          <a:xfrm>
            <a:off x="653143" y="6245291"/>
            <a:ext cx="10888824" cy="0"/>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Rectangle 47">
            <a:extLst>
              <a:ext uri="{FF2B5EF4-FFF2-40B4-BE49-F238E27FC236}">
                <a16:creationId xmlns:a16="http://schemas.microsoft.com/office/drawing/2014/main" id="{34D9F945-C2F6-53F7-0E27-0BC13AADC6FC}"/>
              </a:ext>
            </a:extLst>
          </p:cNvPr>
          <p:cNvSpPr>
            <a:spLocks noGrp="1" noRot="1" noMove="1" noResize="1" noEditPoints="1" noAdjustHandles="1" noChangeArrowheads="1" noChangeShapeType="1"/>
          </p:cNvSpPr>
          <p:nvPr/>
        </p:nvSpPr>
        <p:spPr>
          <a:xfrm>
            <a:off x="650031" y="457360"/>
            <a:ext cx="446400" cy="492443"/>
          </a:xfrm>
          <a:prstGeom prst="rect">
            <a:avLst/>
          </a:prstGeom>
        </p:spPr>
        <p:txBody>
          <a:bodyPr wrap="square" lIns="0" tIns="0" rIns="0" bIns="0">
            <a:spAutoFit/>
          </a:bodyPr>
          <a:lstStyle/>
          <a:p>
            <a:pPr algn="dist"/>
            <a:r>
              <a:rPr lang="en-US" altLang="zh-CN" sz="3200" dirty="0">
                <a:solidFill>
                  <a:srgbClr val="203765"/>
                </a:solidFill>
                <a:latin typeface="Impact" panose="020B0806030902050204" pitchFamily="34" charset="0"/>
                <a:ea typeface="微软雅黑" panose="020B0503020204020204" pitchFamily="34" charset="-122"/>
                <a:cs typeface="Arial" panose="020B0604020202020204" pitchFamily="34" charset="0"/>
              </a:rPr>
              <a:t>03</a:t>
            </a:r>
          </a:p>
        </p:txBody>
      </p:sp>
      <p:sp>
        <p:nvSpPr>
          <p:cNvPr id="3" name="Rectangle 47">
            <a:extLst>
              <a:ext uri="{FF2B5EF4-FFF2-40B4-BE49-F238E27FC236}">
                <a16:creationId xmlns:a16="http://schemas.microsoft.com/office/drawing/2014/main" id="{EB5D9A37-0508-80DD-F16B-202804787D49}"/>
              </a:ext>
            </a:extLst>
          </p:cNvPr>
          <p:cNvSpPr>
            <a:spLocks noGrp="1" noRot="1" noMove="1" noResize="1" noEditPoints="1" noAdjustHandles="1" noChangeArrowheads="1" noChangeShapeType="1"/>
          </p:cNvSpPr>
          <p:nvPr/>
        </p:nvSpPr>
        <p:spPr>
          <a:xfrm>
            <a:off x="1321548" y="457360"/>
            <a:ext cx="3600000" cy="492443"/>
          </a:xfrm>
          <a:prstGeom prst="rect">
            <a:avLst/>
          </a:prstGeom>
        </p:spPr>
        <p:txBody>
          <a:bodyPr wrap="square" lIns="0" tIns="0" rIns="0" bIns="0">
            <a:spAutoFit/>
          </a:bodyPr>
          <a:lstStyle/>
          <a:p>
            <a:r>
              <a:rPr lang="en-US" altLang="zh-CN" sz="3200" b="1" dirty="0">
                <a:solidFill>
                  <a:srgbClr val="0F3568"/>
                </a:solidFill>
                <a:latin typeface="Times New Roman" panose="02020603050405020304" pitchFamily="18" charset="0"/>
                <a:ea typeface="微软雅黑" panose="020B0503020204020204" pitchFamily="34" charset="-122"/>
                <a:cs typeface="Times New Roman" panose="02020603050405020304" pitchFamily="18" charset="0"/>
              </a:rPr>
              <a:t>Experiments</a:t>
            </a:r>
            <a:endParaRPr lang="zh-CN" altLang="en-US" sz="3200" b="1" dirty="0">
              <a:solidFill>
                <a:srgbClr val="0F3568"/>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6" name="图片 5">
            <a:extLst>
              <a:ext uri="{FF2B5EF4-FFF2-40B4-BE49-F238E27FC236}">
                <a16:creationId xmlns:a16="http://schemas.microsoft.com/office/drawing/2014/main" id="{D91D9927-25CE-1F64-ABE3-4A3D69EDDB9D}"/>
              </a:ext>
            </a:extLst>
          </p:cNvPr>
          <p:cNvPicPr>
            <a:picLocks noChangeAspect="1"/>
          </p:cNvPicPr>
          <p:nvPr/>
        </p:nvPicPr>
        <p:blipFill>
          <a:blip r:embed="rId6"/>
          <a:stretch>
            <a:fillRect/>
          </a:stretch>
        </p:blipFill>
        <p:spPr>
          <a:xfrm>
            <a:off x="258145" y="1174330"/>
            <a:ext cx="6228000" cy="4985064"/>
          </a:xfrm>
          <a:prstGeom prst="rect">
            <a:avLst/>
          </a:prstGeom>
        </p:spPr>
      </p:pic>
      <p:pic>
        <p:nvPicPr>
          <p:cNvPr id="10" name="图片 9">
            <a:extLst>
              <a:ext uri="{FF2B5EF4-FFF2-40B4-BE49-F238E27FC236}">
                <a16:creationId xmlns:a16="http://schemas.microsoft.com/office/drawing/2014/main" id="{F5CF58FB-1427-42D3-A69D-0E93672CE95D}"/>
              </a:ext>
            </a:extLst>
          </p:cNvPr>
          <p:cNvPicPr>
            <a:picLocks noChangeAspect="1"/>
          </p:cNvPicPr>
          <p:nvPr/>
        </p:nvPicPr>
        <p:blipFill>
          <a:blip r:embed="rId7"/>
          <a:stretch>
            <a:fillRect/>
          </a:stretch>
        </p:blipFill>
        <p:spPr>
          <a:xfrm>
            <a:off x="6686818" y="3316980"/>
            <a:ext cx="4680000" cy="1306933"/>
          </a:xfrm>
          <a:prstGeom prst="rect">
            <a:avLst/>
          </a:prstGeom>
        </p:spPr>
      </p:pic>
      <p:pic>
        <p:nvPicPr>
          <p:cNvPr id="11" name="图片 10">
            <a:extLst>
              <a:ext uri="{FF2B5EF4-FFF2-40B4-BE49-F238E27FC236}">
                <a16:creationId xmlns:a16="http://schemas.microsoft.com/office/drawing/2014/main" id="{99259372-0923-4323-FF11-A4DCF24F55B4}"/>
              </a:ext>
            </a:extLst>
          </p:cNvPr>
          <p:cNvPicPr>
            <a:picLocks noChangeAspect="1"/>
          </p:cNvPicPr>
          <p:nvPr/>
        </p:nvPicPr>
        <p:blipFill>
          <a:blip r:embed="rId8"/>
          <a:stretch>
            <a:fillRect/>
          </a:stretch>
        </p:blipFill>
        <p:spPr>
          <a:xfrm>
            <a:off x="6686818" y="4682227"/>
            <a:ext cx="4680000" cy="1419045"/>
          </a:xfrm>
          <a:prstGeom prst="rect">
            <a:avLst/>
          </a:prstGeom>
        </p:spPr>
      </p:pic>
      <p:pic>
        <p:nvPicPr>
          <p:cNvPr id="4" name="图片 3">
            <a:extLst>
              <a:ext uri="{FF2B5EF4-FFF2-40B4-BE49-F238E27FC236}">
                <a16:creationId xmlns:a16="http://schemas.microsoft.com/office/drawing/2014/main" id="{D9D7A77C-CACF-091F-6807-1FC61CB3DC44}"/>
              </a:ext>
            </a:extLst>
          </p:cNvPr>
          <p:cNvPicPr>
            <a:picLocks noChangeAspect="1"/>
          </p:cNvPicPr>
          <p:nvPr/>
        </p:nvPicPr>
        <p:blipFill>
          <a:blip r:embed="rId9"/>
          <a:stretch>
            <a:fillRect/>
          </a:stretch>
        </p:blipFill>
        <p:spPr>
          <a:xfrm>
            <a:off x="6686818" y="1345865"/>
            <a:ext cx="4680000" cy="1912801"/>
          </a:xfrm>
          <a:prstGeom prst="rect">
            <a:avLst/>
          </a:prstGeom>
        </p:spPr>
      </p:pic>
      <p:pic>
        <p:nvPicPr>
          <p:cNvPr id="7" name="图片 6" descr="文本, 信件&#10;&#10;描述已自动生成">
            <a:extLst>
              <a:ext uri="{FF2B5EF4-FFF2-40B4-BE49-F238E27FC236}">
                <a16:creationId xmlns:a16="http://schemas.microsoft.com/office/drawing/2014/main" id="{F4FF60D8-101B-617F-E0F5-0C8AB5C47D5C}"/>
              </a:ext>
            </a:extLst>
          </p:cNvPr>
          <p:cNvPicPr>
            <a:picLocks noChangeAspect="1"/>
          </p:cNvPicPr>
          <p:nvPr/>
        </p:nvPicPr>
        <p:blipFill rotWithShape="1">
          <a:blip r:embed="rId10">
            <a:extLst>
              <a:ext uri="{28A0092B-C50C-407E-A947-70E740481C1C}">
                <a14:useLocalDpi xmlns:a14="http://schemas.microsoft.com/office/drawing/2010/main" val="0"/>
              </a:ext>
            </a:extLst>
          </a:blip>
          <a:srcRect t="27253" b="27169"/>
          <a:stretch/>
        </p:blipFill>
        <p:spPr>
          <a:xfrm>
            <a:off x="9264102" y="327301"/>
            <a:ext cx="2274755" cy="648000"/>
          </a:xfrm>
          <a:prstGeom prst="rect">
            <a:avLst/>
          </a:prstGeom>
        </p:spPr>
      </p:pic>
      <p:pic>
        <p:nvPicPr>
          <p:cNvPr id="5" name="视频 4">
            <a:hlinkClick r:id="" action="ppaction://media"/>
            <a:extLst>
              <a:ext uri="{FF2B5EF4-FFF2-40B4-BE49-F238E27FC236}">
                <a16:creationId xmlns:a16="http://schemas.microsoft.com/office/drawing/2014/main" id="{A16ED5E3-9BFA-7EF3-47BC-DD282901ABE3}"/>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11"/>
          <a:stretch>
            <a:fillRect/>
          </a:stretch>
        </p:blipFill>
        <p:spPr>
          <a:xfrm>
            <a:off x="12711545" y="4386772"/>
            <a:ext cx="2285999" cy="1714500"/>
          </a:xfrm>
          <a:prstGeom prst="rect">
            <a:avLst/>
          </a:prstGeom>
        </p:spPr>
      </p:pic>
    </p:spTree>
    <p:custDataLst>
      <p:tags r:id="rId1"/>
    </p:custDataLst>
    <p:extLst>
      <p:ext uri="{BB962C8B-B14F-4D97-AF65-F5344CB8AC3E}">
        <p14:creationId xmlns:p14="http://schemas.microsoft.com/office/powerpoint/2010/main" val="2428687933"/>
      </p:ext>
    </p:extLst>
  </p:cSld>
  <p:clrMapOvr>
    <a:masterClrMapping/>
  </p:clrMapOvr>
  <mc:AlternateContent xmlns:mc="http://schemas.openxmlformats.org/markup-compatibility/2006" xmlns:p14="http://schemas.microsoft.com/office/powerpoint/2010/main">
    <mc:Choice Requires="p14">
      <p:transition spd="slow" p14:dur="2000" advTm="45383"/>
    </mc:Choice>
    <mc:Fallback xmlns="">
      <p:transition spd="slow" advTm="453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5"/>
                </p:tgtEl>
              </p:cMediaNode>
            </p:video>
            <p:seq concurrent="1" nextAc="seek">
              <p:cTn id="23" restart="whenNotActive" fill="hold" evtFilter="cancelBubble" nodeType="interactiveSeq">
                <p:stCondLst>
                  <p:cond evt="onClick" delay="0">
                    <p:tgtEl>
                      <p:spTgt spid="5"/>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直接连接符 11">
            <a:extLst>
              <a:ext uri="{FF2B5EF4-FFF2-40B4-BE49-F238E27FC236}">
                <a16:creationId xmlns:a16="http://schemas.microsoft.com/office/drawing/2014/main" id="{3EC8F998-52CC-6F1E-88AC-091AFD2DD90E}"/>
              </a:ext>
            </a:extLst>
          </p:cNvPr>
          <p:cNvCxnSpPr>
            <a:cxnSpLocks noGrp="1" noRot="1" noMove="1" noResize="1" noEditPoints="1" noAdjustHandles="1" noChangeArrowheads="1" noChangeShapeType="1"/>
          </p:cNvCxnSpPr>
          <p:nvPr/>
        </p:nvCxnSpPr>
        <p:spPr>
          <a:xfrm>
            <a:off x="653143" y="1035699"/>
            <a:ext cx="10888824" cy="0"/>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BC080EB6-5B21-4706-77E6-8B94164682F9}"/>
              </a:ext>
            </a:extLst>
          </p:cNvPr>
          <p:cNvCxnSpPr>
            <a:cxnSpLocks noGrp="1" noRot="1" noMove="1" noResize="1" noEditPoints="1" noAdjustHandles="1" noChangeArrowheads="1" noChangeShapeType="1"/>
          </p:cNvCxnSpPr>
          <p:nvPr/>
        </p:nvCxnSpPr>
        <p:spPr>
          <a:xfrm>
            <a:off x="653143" y="6245291"/>
            <a:ext cx="10888824" cy="0"/>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6" name="Rectangle 47">
            <a:extLst>
              <a:ext uri="{FF2B5EF4-FFF2-40B4-BE49-F238E27FC236}">
                <a16:creationId xmlns:a16="http://schemas.microsoft.com/office/drawing/2014/main" id="{2F5A4636-C585-BA43-548A-EB39A907FC94}"/>
              </a:ext>
            </a:extLst>
          </p:cNvPr>
          <p:cNvSpPr>
            <a:spLocks noGrp="1" noRot="1" noMove="1" noResize="1" noEditPoints="1" noAdjustHandles="1" noChangeArrowheads="1" noChangeShapeType="1"/>
          </p:cNvSpPr>
          <p:nvPr/>
        </p:nvSpPr>
        <p:spPr>
          <a:xfrm>
            <a:off x="653143" y="414956"/>
            <a:ext cx="2731343" cy="553998"/>
          </a:xfrm>
          <a:prstGeom prst="rect">
            <a:avLst/>
          </a:prstGeom>
        </p:spPr>
        <p:txBody>
          <a:bodyPr wrap="square" lIns="0" tIns="0" rIns="0" bIns="0">
            <a:spAutoFit/>
          </a:bodyPr>
          <a:lstStyle/>
          <a:p>
            <a:r>
              <a:rPr lang="en-US" altLang="zh-CN" sz="3600" b="1" dirty="0">
                <a:solidFill>
                  <a:srgbClr val="0F3568"/>
                </a:solidFill>
                <a:latin typeface="Times New Roman" panose="02020603050405020304" pitchFamily="18" charset="0"/>
                <a:ea typeface="微软雅黑" panose="020B0503020204020204" pitchFamily="34" charset="-122"/>
                <a:cs typeface="Times New Roman" panose="02020603050405020304" pitchFamily="18" charset="0"/>
              </a:rPr>
              <a:t>Contents</a:t>
            </a:r>
          </a:p>
        </p:txBody>
      </p:sp>
      <p:grpSp>
        <p:nvGrpSpPr>
          <p:cNvPr id="10" name="Group 87">
            <a:extLst>
              <a:ext uri="{FF2B5EF4-FFF2-40B4-BE49-F238E27FC236}">
                <a16:creationId xmlns:a16="http://schemas.microsoft.com/office/drawing/2014/main" id="{212A5CCE-C806-1BD8-7F19-9A7105130941}"/>
              </a:ext>
            </a:extLst>
          </p:cNvPr>
          <p:cNvGrpSpPr>
            <a:grpSpLocks noGrp="1" noUngrp="1" noRot="1" noChangeAspect="1" noMove="1" noResize="1"/>
          </p:cNvGrpSpPr>
          <p:nvPr/>
        </p:nvGrpSpPr>
        <p:grpSpPr bwMode="auto">
          <a:xfrm>
            <a:off x="1794081" y="2992495"/>
            <a:ext cx="1263053" cy="1296000"/>
            <a:chOff x="3610" y="2051"/>
            <a:chExt cx="230" cy="236"/>
          </a:xfrm>
          <a:solidFill>
            <a:srgbClr val="103568"/>
          </a:solidFill>
        </p:grpSpPr>
        <p:sp>
          <p:nvSpPr>
            <p:cNvPr id="17" name="Freeform 88">
              <a:extLst>
                <a:ext uri="{FF2B5EF4-FFF2-40B4-BE49-F238E27FC236}">
                  <a16:creationId xmlns:a16="http://schemas.microsoft.com/office/drawing/2014/main" id="{463E640E-BFE2-F87A-CA84-BF0F4F607C23}"/>
                </a:ext>
              </a:extLst>
            </p:cNvPr>
            <p:cNvSpPr>
              <a:spLocks noGrp="1" noRot="1" noMove="1" noResize="1" noEditPoints="1" noAdjustHandles="1" noChangeArrowheads="1" noChangeShapeType="1"/>
            </p:cNvSpPr>
            <p:nvPr/>
          </p:nvSpPr>
          <p:spPr bwMode="auto">
            <a:xfrm>
              <a:off x="3610" y="2051"/>
              <a:ext cx="194" cy="236"/>
            </a:xfrm>
            <a:custGeom>
              <a:avLst/>
              <a:gdLst>
                <a:gd name="T0" fmla="*/ 399 w 575"/>
                <a:gd name="T1" fmla="*/ 650 h 700"/>
                <a:gd name="T2" fmla="*/ 424 w 575"/>
                <a:gd name="T3" fmla="*/ 675 h 700"/>
                <a:gd name="T4" fmla="*/ 399 w 575"/>
                <a:gd name="T5" fmla="*/ 700 h 700"/>
                <a:gd name="T6" fmla="*/ 75 w 575"/>
                <a:gd name="T7" fmla="*/ 700 h 700"/>
                <a:gd name="T8" fmla="*/ 0 w 575"/>
                <a:gd name="T9" fmla="*/ 625 h 700"/>
                <a:gd name="T10" fmla="*/ 0 w 575"/>
                <a:gd name="T11" fmla="*/ 75 h 700"/>
                <a:gd name="T12" fmla="*/ 75 w 575"/>
                <a:gd name="T13" fmla="*/ 0 h 700"/>
                <a:gd name="T14" fmla="*/ 500 w 575"/>
                <a:gd name="T15" fmla="*/ 0 h 700"/>
                <a:gd name="T16" fmla="*/ 575 w 575"/>
                <a:gd name="T17" fmla="*/ 75 h 700"/>
                <a:gd name="T18" fmla="*/ 550 w 575"/>
                <a:gd name="T19" fmla="*/ 100 h 700"/>
                <a:gd name="T20" fmla="*/ 525 w 575"/>
                <a:gd name="T21" fmla="*/ 75 h 700"/>
                <a:gd name="T22" fmla="*/ 500 w 575"/>
                <a:gd name="T23" fmla="*/ 50 h 700"/>
                <a:gd name="T24" fmla="*/ 75 w 575"/>
                <a:gd name="T25" fmla="*/ 50 h 700"/>
                <a:gd name="T26" fmla="*/ 50 w 575"/>
                <a:gd name="T27" fmla="*/ 75 h 700"/>
                <a:gd name="T28" fmla="*/ 50 w 575"/>
                <a:gd name="T29" fmla="*/ 625 h 700"/>
                <a:gd name="T30" fmla="*/ 75 w 575"/>
                <a:gd name="T31" fmla="*/ 650 h 700"/>
                <a:gd name="T32" fmla="*/ 399 w 575"/>
                <a:gd name="T33" fmla="*/ 650 h 700"/>
                <a:gd name="T34" fmla="*/ 575 w 575"/>
                <a:gd name="T35" fmla="*/ 408 h 700"/>
                <a:gd name="T36" fmla="*/ 575 w 575"/>
                <a:gd name="T37" fmla="*/ 522 h 700"/>
                <a:gd name="T38" fmla="*/ 525 w 575"/>
                <a:gd name="T39" fmla="*/ 522 h 700"/>
                <a:gd name="T40" fmla="*/ 525 w 575"/>
                <a:gd name="T41" fmla="*/ 408 h 700"/>
                <a:gd name="T42" fmla="*/ 575 w 575"/>
                <a:gd name="T43" fmla="*/ 408 h 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75" h="700">
                  <a:moveTo>
                    <a:pt x="399" y="650"/>
                  </a:moveTo>
                  <a:cubicBezTo>
                    <a:pt x="413" y="650"/>
                    <a:pt x="424" y="661"/>
                    <a:pt x="424" y="675"/>
                  </a:cubicBezTo>
                  <a:cubicBezTo>
                    <a:pt x="424" y="689"/>
                    <a:pt x="413" y="700"/>
                    <a:pt x="399" y="700"/>
                  </a:cubicBezTo>
                  <a:cubicBezTo>
                    <a:pt x="75" y="700"/>
                    <a:pt x="75" y="700"/>
                    <a:pt x="75" y="700"/>
                  </a:cubicBezTo>
                  <a:cubicBezTo>
                    <a:pt x="34" y="700"/>
                    <a:pt x="0" y="666"/>
                    <a:pt x="0" y="625"/>
                  </a:cubicBezTo>
                  <a:cubicBezTo>
                    <a:pt x="0" y="75"/>
                    <a:pt x="0" y="75"/>
                    <a:pt x="0" y="75"/>
                  </a:cubicBezTo>
                  <a:cubicBezTo>
                    <a:pt x="0" y="34"/>
                    <a:pt x="34" y="0"/>
                    <a:pt x="75" y="0"/>
                  </a:cubicBezTo>
                  <a:cubicBezTo>
                    <a:pt x="500" y="0"/>
                    <a:pt x="500" y="0"/>
                    <a:pt x="500" y="0"/>
                  </a:cubicBezTo>
                  <a:cubicBezTo>
                    <a:pt x="541" y="0"/>
                    <a:pt x="575" y="34"/>
                    <a:pt x="575" y="75"/>
                  </a:cubicBezTo>
                  <a:cubicBezTo>
                    <a:pt x="575" y="89"/>
                    <a:pt x="564" y="100"/>
                    <a:pt x="550" y="100"/>
                  </a:cubicBezTo>
                  <a:cubicBezTo>
                    <a:pt x="536" y="100"/>
                    <a:pt x="525" y="89"/>
                    <a:pt x="525" y="75"/>
                  </a:cubicBezTo>
                  <a:cubicBezTo>
                    <a:pt x="525" y="61"/>
                    <a:pt x="514" y="50"/>
                    <a:pt x="500" y="50"/>
                  </a:cubicBezTo>
                  <a:cubicBezTo>
                    <a:pt x="75" y="50"/>
                    <a:pt x="75" y="50"/>
                    <a:pt x="75" y="50"/>
                  </a:cubicBezTo>
                  <a:cubicBezTo>
                    <a:pt x="61" y="50"/>
                    <a:pt x="50" y="61"/>
                    <a:pt x="50" y="75"/>
                  </a:cubicBezTo>
                  <a:cubicBezTo>
                    <a:pt x="50" y="625"/>
                    <a:pt x="50" y="625"/>
                    <a:pt x="50" y="625"/>
                  </a:cubicBezTo>
                  <a:cubicBezTo>
                    <a:pt x="50" y="639"/>
                    <a:pt x="61" y="650"/>
                    <a:pt x="75" y="650"/>
                  </a:cubicBezTo>
                  <a:lnTo>
                    <a:pt x="399" y="650"/>
                  </a:lnTo>
                  <a:close/>
                  <a:moveTo>
                    <a:pt x="575" y="408"/>
                  </a:moveTo>
                  <a:cubicBezTo>
                    <a:pt x="575" y="522"/>
                    <a:pt x="575" y="522"/>
                    <a:pt x="575" y="522"/>
                  </a:cubicBezTo>
                  <a:cubicBezTo>
                    <a:pt x="575" y="556"/>
                    <a:pt x="525" y="556"/>
                    <a:pt x="525" y="522"/>
                  </a:cubicBezTo>
                  <a:cubicBezTo>
                    <a:pt x="525" y="408"/>
                    <a:pt x="525" y="408"/>
                    <a:pt x="525" y="408"/>
                  </a:cubicBezTo>
                  <a:cubicBezTo>
                    <a:pt x="525" y="374"/>
                    <a:pt x="575" y="374"/>
                    <a:pt x="575" y="40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p>
          </p:txBody>
        </p:sp>
        <p:sp>
          <p:nvSpPr>
            <p:cNvPr id="19" name="Freeform 89">
              <a:extLst>
                <a:ext uri="{FF2B5EF4-FFF2-40B4-BE49-F238E27FC236}">
                  <a16:creationId xmlns:a16="http://schemas.microsoft.com/office/drawing/2014/main" id="{3A689774-714E-2306-4898-EB71A5DC3317}"/>
                </a:ext>
              </a:extLst>
            </p:cNvPr>
            <p:cNvSpPr>
              <a:spLocks noGrp="1" noRot="1" noMove="1" noResize="1" noEditPoints="1" noAdjustHandles="1" noChangeArrowheads="1" noChangeShapeType="1"/>
            </p:cNvSpPr>
            <p:nvPr/>
          </p:nvSpPr>
          <p:spPr bwMode="auto">
            <a:xfrm>
              <a:off x="3652" y="2102"/>
              <a:ext cx="152" cy="185"/>
            </a:xfrm>
            <a:custGeom>
              <a:avLst/>
              <a:gdLst>
                <a:gd name="T0" fmla="*/ 25 w 450"/>
                <a:gd name="T1" fmla="*/ 50 h 549"/>
                <a:gd name="T2" fmla="*/ 0 w 450"/>
                <a:gd name="T3" fmla="*/ 25 h 549"/>
                <a:gd name="T4" fmla="*/ 25 w 450"/>
                <a:gd name="T5" fmla="*/ 0 h 549"/>
                <a:gd name="T6" fmla="*/ 200 w 450"/>
                <a:gd name="T7" fmla="*/ 0 h 549"/>
                <a:gd name="T8" fmla="*/ 225 w 450"/>
                <a:gd name="T9" fmla="*/ 25 h 549"/>
                <a:gd name="T10" fmla="*/ 200 w 450"/>
                <a:gd name="T11" fmla="*/ 50 h 549"/>
                <a:gd name="T12" fmla="*/ 25 w 450"/>
                <a:gd name="T13" fmla="*/ 50 h 549"/>
                <a:gd name="T14" fmla="*/ 25 w 450"/>
                <a:gd name="T15" fmla="*/ 175 h 549"/>
                <a:gd name="T16" fmla="*/ 0 w 450"/>
                <a:gd name="T17" fmla="*/ 150 h 549"/>
                <a:gd name="T18" fmla="*/ 25 w 450"/>
                <a:gd name="T19" fmla="*/ 125 h 549"/>
                <a:gd name="T20" fmla="*/ 125 w 450"/>
                <a:gd name="T21" fmla="*/ 125 h 549"/>
                <a:gd name="T22" fmla="*/ 150 w 450"/>
                <a:gd name="T23" fmla="*/ 150 h 549"/>
                <a:gd name="T24" fmla="*/ 125 w 450"/>
                <a:gd name="T25" fmla="*/ 175 h 549"/>
                <a:gd name="T26" fmla="*/ 25 w 450"/>
                <a:gd name="T27" fmla="*/ 175 h 549"/>
                <a:gd name="T28" fmla="*/ 300 w 450"/>
                <a:gd name="T29" fmla="*/ 524 h 549"/>
                <a:gd name="T30" fmla="*/ 275 w 450"/>
                <a:gd name="T31" fmla="*/ 549 h 549"/>
                <a:gd name="T32" fmla="*/ 250 w 450"/>
                <a:gd name="T33" fmla="*/ 524 h 549"/>
                <a:gd name="T34" fmla="*/ 250 w 450"/>
                <a:gd name="T35" fmla="*/ 425 h 549"/>
                <a:gd name="T36" fmla="*/ 325 w 450"/>
                <a:gd name="T37" fmla="*/ 350 h 549"/>
                <a:gd name="T38" fmla="*/ 425 w 450"/>
                <a:gd name="T39" fmla="*/ 351 h 549"/>
                <a:gd name="T40" fmla="*/ 450 w 450"/>
                <a:gd name="T41" fmla="*/ 376 h 549"/>
                <a:gd name="T42" fmla="*/ 425 w 450"/>
                <a:gd name="T43" fmla="*/ 401 h 549"/>
                <a:gd name="T44" fmla="*/ 325 w 450"/>
                <a:gd name="T45" fmla="*/ 400 h 549"/>
                <a:gd name="T46" fmla="*/ 300 w 450"/>
                <a:gd name="T47" fmla="*/ 425 h 549"/>
                <a:gd name="T48" fmla="*/ 300 w 450"/>
                <a:gd name="T49" fmla="*/ 524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50" h="549">
                  <a:moveTo>
                    <a:pt x="25" y="50"/>
                  </a:moveTo>
                  <a:cubicBezTo>
                    <a:pt x="11" y="50"/>
                    <a:pt x="0" y="39"/>
                    <a:pt x="0" y="25"/>
                  </a:cubicBezTo>
                  <a:cubicBezTo>
                    <a:pt x="0" y="11"/>
                    <a:pt x="11" y="0"/>
                    <a:pt x="25" y="0"/>
                  </a:cubicBezTo>
                  <a:cubicBezTo>
                    <a:pt x="200" y="0"/>
                    <a:pt x="200" y="0"/>
                    <a:pt x="200" y="0"/>
                  </a:cubicBezTo>
                  <a:cubicBezTo>
                    <a:pt x="214" y="0"/>
                    <a:pt x="225" y="11"/>
                    <a:pt x="225" y="25"/>
                  </a:cubicBezTo>
                  <a:cubicBezTo>
                    <a:pt x="225" y="39"/>
                    <a:pt x="214" y="50"/>
                    <a:pt x="200" y="50"/>
                  </a:cubicBezTo>
                  <a:lnTo>
                    <a:pt x="25" y="50"/>
                  </a:lnTo>
                  <a:close/>
                  <a:moveTo>
                    <a:pt x="25" y="175"/>
                  </a:moveTo>
                  <a:cubicBezTo>
                    <a:pt x="11" y="175"/>
                    <a:pt x="0" y="164"/>
                    <a:pt x="0" y="150"/>
                  </a:cubicBezTo>
                  <a:cubicBezTo>
                    <a:pt x="0" y="136"/>
                    <a:pt x="11" y="125"/>
                    <a:pt x="25" y="125"/>
                  </a:cubicBezTo>
                  <a:cubicBezTo>
                    <a:pt x="125" y="125"/>
                    <a:pt x="125" y="125"/>
                    <a:pt x="125" y="125"/>
                  </a:cubicBezTo>
                  <a:cubicBezTo>
                    <a:pt x="139" y="125"/>
                    <a:pt x="150" y="136"/>
                    <a:pt x="150" y="150"/>
                  </a:cubicBezTo>
                  <a:cubicBezTo>
                    <a:pt x="150" y="164"/>
                    <a:pt x="139" y="175"/>
                    <a:pt x="125" y="175"/>
                  </a:cubicBezTo>
                  <a:lnTo>
                    <a:pt x="25" y="175"/>
                  </a:lnTo>
                  <a:close/>
                  <a:moveTo>
                    <a:pt x="300" y="524"/>
                  </a:moveTo>
                  <a:cubicBezTo>
                    <a:pt x="300" y="538"/>
                    <a:pt x="288" y="549"/>
                    <a:pt x="275" y="549"/>
                  </a:cubicBezTo>
                  <a:cubicBezTo>
                    <a:pt x="261" y="549"/>
                    <a:pt x="250" y="538"/>
                    <a:pt x="250" y="524"/>
                  </a:cubicBezTo>
                  <a:cubicBezTo>
                    <a:pt x="250" y="425"/>
                    <a:pt x="250" y="425"/>
                    <a:pt x="250" y="425"/>
                  </a:cubicBezTo>
                  <a:cubicBezTo>
                    <a:pt x="250" y="384"/>
                    <a:pt x="284" y="350"/>
                    <a:pt x="325" y="350"/>
                  </a:cubicBezTo>
                  <a:cubicBezTo>
                    <a:pt x="425" y="351"/>
                    <a:pt x="425" y="351"/>
                    <a:pt x="425" y="351"/>
                  </a:cubicBezTo>
                  <a:cubicBezTo>
                    <a:pt x="439" y="351"/>
                    <a:pt x="450" y="362"/>
                    <a:pt x="450" y="376"/>
                  </a:cubicBezTo>
                  <a:cubicBezTo>
                    <a:pt x="450" y="390"/>
                    <a:pt x="439" y="401"/>
                    <a:pt x="425" y="401"/>
                  </a:cubicBezTo>
                  <a:cubicBezTo>
                    <a:pt x="325" y="400"/>
                    <a:pt x="325" y="400"/>
                    <a:pt x="325" y="400"/>
                  </a:cubicBezTo>
                  <a:cubicBezTo>
                    <a:pt x="311" y="400"/>
                    <a:pt x="300" y="411"/>
                    <a:pt x="300" y="425"/>
                  </a:cubicBezTo>
                  <a:lnTo>
                    <a:pt x="300" y="5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90">
              <a:extLst>
                <a:ext uri="{FF2B5EF4-FFF2-40B4-BE49-F238E27FC236}">
                  <a16:creationId xmlns:a16="http://schemas.microsoft.com/office/drawing/2014/main" id="{BC563B73-E5A4-F7CD-F2FB-3B6D5A4E75F8}"/>
                </a:ext>
              </a:extLst>
            </p:cNvPr>
            <p:cNvSpPr>
              <a:spLocks noGrp="1" noRot="1" noMove="1" noResize="1" noEditPoints="1" noAdjustHandles="1" noChangeArrowheads="1" noChangeShapeType="1"/>
            </p:cNvSpPr>
            <p:nvPr/>
          </p:nvSpPr>
          <p:spPr bwMode="auto">
            <a:xfrm>
              <a:off x="3668" y="2088"/>
              <a:ext cx="172" cy="199"/>
            </a:xfrm>
            <a:custGeom>
              <a:avLst/>
              <a:gdLst>
                <a:gd name="T0" fmla="*/ 250 w 508"/>
                <a:gd name="T1" fmla="*/ 581 h 591"/>
                <a:gd name="T2" fmla="*/ 215 w 508"/>
                <a:gd name="T3" fmla="*/ 581 h 591"/>
                <a:gd name="T4" fmla="*/ 216 w 508"/>
                <a:gd name="T5" fmla="*/ 545 h 591"/>
                <a:gd name="T6" fmla="*/ 357 w 508"/>
                <a:gd name="T7" fmla="*/ 410 h 591"/>
                <a:gd name="T8" fmla="*/ 392 w 508"/>
                <a:gd name="T9" fmla="*/ 410 h 591"/>
                <a:gd name="T10" fmla="*/ 392 w 508"/>
                <a:gd name="T11" fmla="*/ 445 h 591"/>
                <a:gd name="T12" fmla="*/ 391 w 508"/>
                <a:gd name="T13" fmla="*/ 446 h 591"/>
                <a:gd name="T14" fmla="*/ 250 w 508"/>
                <a:gd name="T15" fmla="*/ 581 h 591"/>
                <a:gd name="T16" fmla="*/ 440 w 508"/>
                <a:gd name="T17" fmla="*/ 102 h 591"/>
                <a:gd name="T18" fmla="*/ 443 w 508"/>
                <a:gd name="T19" fmla="*/ 68 h 591"/>
                <a:gd name="T20" fmla="*/ 443 w 508"/>
                <a:gd name="T21" fmla="*/ 68 h 591"/>
                <a:gd name="T22" fmla="*/ 442 w 508"/>
                <a:gd name="T23" fmla="*/ 67 h 591"/>
                <a:gd name="T24" fmla="*/ 407 w 508"/>
                <a:gd name="T25" fmla="*/ 65 h 591"/>
                <a:gd name="T26" fmla="*/ 71 w 508"/>
                <a:gd name="T27" fmla="*/ 351 h 591"/>
                <a:gd name="T28" fmla="*/ 59 w 508"/>
                <a:gd name="T29" fmla="*/ 391 h 591"/>
                <a:gd name="T30" fmla="*/ 105 w 508"/>
                <a:gd name="T31" fmla="*/ 388 h 591"/>
                <a:gd name="T32" fmla="*/ 440 w 508"/>
                <a:gd name="T33" fmla="*/ 102 h 591"/>
                <a:gd name="T34" fmla="*/ 481 w 508"/>
                <a:gd name="T35" fmla="*/ 35 h 591"/>
                <a:gd name="T36" fmla="*/ 473 w 508"/>
                <a:gd name="T37" fmla="*/ 140 h 591"/>
                <a:gd name="T38" fmla="*/ 131 w 508"/>
                <a:gd name="T39" fmla="*/ 431 h 591"/>
                <a:gd name="T40" fmla="*/ 117 w 508"/>
                <a:gd name="T41" fmla="*/ 437 h 591"/>
                <a:gd name="T42" fmla="*/ 27 w 508"/>
                <a:gd name="T43" fmla="*/ 444 h 591"/>
                <a:gd name="T44" fmla="*/ 0 w 508"/>
                <a:gd name="T45" fmla="*/ 421 h 591"/>
                <a:gd name="T46" fmla="*/ 1 w 508"/>
                <a:gd name="T47" fmla="*/ 412 h 591"/>
                <a:gd name="T48" fmla="*/ 25 w 508"/>
                <a:gd name="T49" fmla="*/ 329 h 591"/>
                <a:gd name="T50" fmla="*/ 33 w 508"/>
                <a:gd name="T51" fmla="*/ 317 h 591"/>
                <a:gd name="T52" fmla="*/ 375 w 508"/>
                <a:gd name="T53" fmla="*/ 27 h 591"/>
                <a:gd name="T54" fmla="*/ 480 w 508"/>
                <a:gd name="T55" fmla="*/ 34 h 591"/>
                <a:gd name="T56" fmla="*/ 481 w 508"/>
                <a:gd name="T57" fmla="*/ 35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08" h="591">
                  <a:moveTo>
                    <a:pt x="250" y="581"/>
                  </a:moveTo>
                  <a:cubicBezTo>
                    <a:pt x="240" y="591"/>
                    <a:pt x="225" y="591"/>
                    <a:pt x="215" y="581"/>
                  </a:cubicBezTo>
                  <a:cubicBezTo>
                    <a:pt x="205" y="571"/>
                    <a:pt x="206" y="555"/>
                    <a:pt x="216" y="545"/>
                  </a:cubicBezTo>
                  <a:cubicBezTo>
                    <a:pt x="357" y="410"/>
                    <a:pt x="357" y="410"/>
                    <a:pt x="357" y="410"/>
                  </a:cubicBezTo>
                  <a:cubicBezTo>
                    <a:pt x="366" y="400"/>
                    <a:pt x="382" y="400"/>
                    <a:pt x="392" y="410"/>
                  </a:cubicBezTo>
                  <a:cubicBezTo>
                    <a:pt x="402" y="420"/>
                    <a:pt x="402" y="436"/>
                    <a:pt x="392" y="445"/>
                  </a:cubicBezTo>
                  <a:cubicBezTo>
                    <a:pt x="392" y="446"/>
                    <a:pt x="392" y="446"/>
                    <a:pt x="391" y="446"/>
                  </a:cubicBezTo>
                  <a:cubicBezTo>
                    <a:pt x="250" y="581"/>
                    <a:pt x="250" y="581"/>
                    <a:pt x="250" y="581"/>
                  </a:cubicBezTo>
                  <a:close/>
                  <a:moveTo>
                    <a:pt x="440" y="102"/>
                  </a:moveTo>
                  <a:cubicBezTo>
                    <a:pt x="450" y="94"/>
                    <a:pt x="452" y="78"/>
                    <a:pt x="443" y="68"/>
                  </a:cubicBezTo>
                  <a:cubicBezTo>
                    <a:pt x="443" y="68"/>
                    <a:pt x="443" y="68"/>
                    <a:pt x="443" y="68"/>
                  </a:cubicBezTo>
                  <a:cubicBezTo>
                    <a:pt x="442" y="67"/>
                    <a:pt x="442" y="67"/>
                    <a:pt x="442" y="67"/>
                  </a:cubicBezTo>
                  <a:cubicBezTo>
                    <a:pt x="433" y="57"/>
                    <a:pt x="418" y="56"/>
                    <a:pt x="407" y="65"/>
                  </a:cubicBezTo>
                  <a:cubicBezTo>
                    <a:pt x="71" y="351"/>
                    <a:pt x="71" y="351"/>
                    <a:pt x="71" y="351"/>
                  </a:cubicBezTo>
                  <a:cubicBezTo>
                    <a:pt x="59" y="391"/>
                    <a:pt x="59" y="391"/>
                    <a:pt x="59" y="391"/>
                  </a:cubicBezTo>
                  <a:cubicBezTo>
                    <a:pt x="105" y="388"/>
                    <a:pt x="105" y="388"/>
                    <a:pt x="105" y="388"/>
                  </a:cubicBezTo>
                  <a:lnTo>
                    <a:pt x="440" y="102"/>
                  </a:lnTo>
                  <a:close/>
                  <a:moveTo>
                    <a:pt x="481" y="35"/>
                  </a:moveTo>
                  <a:cubicBezTo>
                    <a:pt x="508" y="66"/>
                    <a:pt x="504" y="113"/>
                    <a:pt x="473" y="140"/>
                  </a:cubicBezTo>
                  <a:cubicBezTo>
                    <a:pt x="131" y="431"/>
                    <a:pt x="131" y="431"/>
                    <a:pt x="131" y="431"/>
                  </a:cubicBezTo>
                  <a:cubicBezTo>
                    <a:pt x="127" y="434"/>
                    <a:pt x="122" y="436"/>
                    <a:pt x="117" y="437"/>
                  </a:cubicBezTo>
                  <a:cubicBezTo>
                    <a:pt x="27" y="444"/>
                    <a:pt x="27" y="444"/>
                    <a:pt x="27" y="444"/>
                  </a:cubicBezTo>
                  <a:cubicBezTo>
                    <a:pt x="13" y="445"/>
                    <a:pt x="1" y="435"/>
                    <a:pt x="0" y="421"/>
                  </a:cubicBezTo>
                  <a:cubicBezTo>
                    <a:pt x="0" y="418"/>
                    <a:pt x="0" y="415"/>
                    <a:pt x="1" y="412"/>
                  </a:cubicBezTo>
                  <a:cubicBezTo>
                    <a:pt x="25" y="329"/>
                    <a:pt x="25" y="329"/>
                    <a:pt x="25" y="329"/>
                  </a:cubicBezTo>
                  <a:cubicBezTo>
                    <a:pt x="27" y="325"/>
                    <a:pt x="29" y="321"/>
                    <a:pt x="33" y="317"/>
                  </a:cubicBezTo>
                  <a:cubicBezTo>
                    <a:pt x="375" y="27"/>
                    <a:pt x="375" y="27"/>
                    <a:pt x="375" y="27"/>
                  </a:cubicBezTo>
                  <a:cubicBezTo>
                    <a:pt x="406" y="0"/>
                    <a:pt x="453" y="3"/>
                    <a:pt x="480" y="34"/>
                  </a:cubicBezTo>
                  <a:lnTo>
                    <a:pt x="481"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cxnSp>
        <p:nvCxnSpPr>
          <p:cNvPr id="47" name="直接连接符 46">
            <a:extLst>
              <a:ext uri="{FF2B5EF4-FFF2-40B4-BE49-F238E27FC236}">
                <a16:creationId xmlns:a16="http://schemas.microsoft.com/office/drawing/2014/main" id="{226CA929-466C-A2E2-B73A-EF7B8FA395CB}"/>
              </a:ext>
            </a:extLst>
          </p:cNvPr>
          <p:cNvCxnSpPr>
            <a:cxnSpLocks noGrp="1" noRot="1" noMove="1" noResize="1" noEditPoints="1" noAdjustHandles="1" noChangeArrowheads="1" noChangeShapeType="1"/>
          </p:cNvCxnSpPr>
          <p:nvPr/>
        </p:nvCxnSpPr>
        <p:spPr>
          <a:xfrm>
            <a:off x="4016884" y="1804495"/>
            <a:ext cx="0" cy="3672000"/>
          </a:xfrm>
          <a:prstGeom prst="line">
            <a:avLst/>
          </a:prstGeom>
          <a:ln w="22225">
            <a:prstDash val="dash"/>
          </a:ln>
        </p:spPr>
        <p:style>
          <a:lnRef idx="3">
            <a:schemeClr val="dk1"/>
          </a:lnRef>
          <a:fillRef idx="0">
            <a:schemeClr val="dk1"/>
          </a:fillRef>
          <a:effectRef idx="2">
            <a:schemeClr val="dk1"/>
          </a:effectRef>
          <a:fontRef idx="minor">
            <a:schemeClr val="tx1"/>
          </a:fontRef>
        </p:style>
      </p:cxnSp>
      <p:grpSp>
        <p:nvGrpSpPr>
          <p:cNvPr id="38" name="组合 37">
            <a:extLst>
              <a:ext uri="{FF2B5EF4-FFF2-40B4-BE49-F238E27FC236}">
                <a16:creationId xmlns:a16="http://schemas.microsoft.com/office/drawing/2014/main" id="{9A0B05F8-0869-ECF4-52C1-9C4B0FA8E0D4}"/>
              </a:ext>
            </a:extLst>
          </p:cNvPr>
          <p:cNvGrpSpPr>
            <a:grpSpLocks noGrp="1" noUngrp="1" noRot="1" noMove="1" noResize="1"/>
          </p:cNvGrpSpPr>
          <p:nvPr/>
        </p:nvGrpSpPr>
        <p:grpSpPr>
          <a:xfrm>
            <a:off x="4976635" y="1937824"/>
            <a:ext cx="4198528" cy="3405343"/>
            <a:chOff x="4909960" y="1897584"/>
            <a:chExt cx="4198528" cy="3405343"/>
          </a:xfrm>
        </p:grpSpPr>
        <p:grpSp>
          <p:nvGrpSpPr>
            <p:cNvPr id="26" name="组合 25">
              <a:extLst>
                <a:ext uri="{FF2B5EF4-FFF2-40B4-BE49-F238E27FC236}">
                  <a16:creationId xmlns:a16="http://schemas.microsoft.com/office/drawing/2014/main" id="{5CCBFDAA-79F1-C110-A394-64694E101848}"/>
                </a:ext>
              </a:extLst>
            </p:cNvPr>
            <p:cNvGrpSpPr>
              <a:grpSpLocks noGrp="1" noUngrp="1" noRot="1" noMove="1" noResize="1"/>
            </p:cNvGrpSpPr>
            <p:nvPr/>
          </p:nvGrpSpPr>
          <p:grpSpPr>
            <a:xfrm>
              <a:off x="4909961" y="1897584"/>
              <a:ext cx="3174929" cy="648000"/>
              <a:chOff x="4909961" y="1817206"/>
              <a:chExt cx="3174929" cy="648000"/>
            </a:xfrm>
          </p:grpSpPr>
          <p:sp>
            <p:nvSpPr>
              <p:cNvPr id="27" name="Rectangle 47">
                <a:extLst>
                  <a:ext uri="{FF2B5EF4-FFF2-40B4-BE49-F238E27FC236}">
                    <a16:creationId xmlns:a16="http://schemas.microsoft.com/office/drawing/2014/main" id="{E3603D57-425C-C2BF-71FB-456E501752E3}"/>
                  </a:ext>
                </a:extLst>
              </p:cNvPr>
              <p:cNvSpPr>
                <a:spLocks noGrp="1" noRot="1" noMove="1" noResize="1" noEditPoints="1" noAdjustHandles="1" noChangeArrowheads="1" noChangeShapeType="1"/>
              </p:cNvSpPr>
              <p:nvPr/>
            </p:nvSpPr>
            <p:spPr>
              <a:xfrm>
                <a:off x="5924890" y="1901972"/>
                <a:ext cx="2160000" cy="430887"/>
              </a:xfrm>
              <a:prstGeom prst="rect">
                <a:avLst/>
              </a:prstGeom>
            </p:spPr>
            <p:txBody>
              <a:bodyPr wrap="square" lIns="0" tIns="0" rIns="0" bIns="0">
                <a:spAutoFit/>
              </a:bodyPr>
              <a:lstStyle/>
              <a:p>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Introduction</a:t>
                </a:r>
                <a:endParaRPr lang="zh-CN" altLang="en-US" sz="2800" dirty="0">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31" name="组合 30">
                <a:extLst>
                  <a:ext uri="{FF2B5EF4-FFF2-40B4-BE49-F238E27FC236}">
                    <a16:creationId xmlns:a16="http://schemas.microsoft.com/office/drawing/2014/main" id="{FAEB01FC-65B9-14CA-1C32-C288F37F2618}"/>
                  </a:ext>
                </a:extLst>
              </p:cNvPr>
              <p:cNvGrpSpPr>
                <a:grpSpLocks noGrp="1" noUngrp="1" noRot="1" noMove="1" noResize="1"/>
              </p:cNvGrpSpPr>
              <p:nvPr/>
            </p:nvGrpSpPr>
            <p:grpSpPr>
              <a:xfrm>
                <a:off x="4909961" y="1817206"/>
                <a:ext cx="648000" cy="648000"/>
                <a:chOff x="6129223" y="1750074"/>
                <a:chExt cx="648000" cy="648000"/>
              </a:xfrm>
            </p:grpSpPr>
            <p:sp>
              <p:nvSpPr>
                <p:cNvPr id="32" name="椭圆 31">
                  <a:extLst>
                    <a:ext uri="{FF2B5EF4-FFF2-40B4-BE49-F238E27FC236}">
                      <a16:creationId xmlns:a16="http://schemas.microsoft.com/office/drawing/2014/main" id="{CBE4923C-CB93-EBB0-A838-8DF1FC97E62E}"/>
                    </a:ext>
                  </a:extLst>
                </p:cNvPr>
                <p:cNvSpPr>
                  <a:spLocks noGrp="1" noRot="1" noMove="1" noResize="1" noEditPoints="1" noAdjustHandles="1" noChangeArrowheads="1" noChangeShapeType="1"/>
                </p:cNvSpPr>
                <p:nvPr/>
              </p:nvSpPr>
              <p:spPr>
                <a:xfrm>
                  <a:off x="6129223" y="1750074"/>
                  <a:ext cx="648000" cy="648000"/>
                </a:xfrm>
                <a:prstGeom prst="ellipse">
                  <a:avLst/>
                </a:prstGeom>
                <a:solidFill>
                  <a:srgbClr val="2037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highlight>
                      <a:srgbClr val="0F3568"/>
                    </a:highlight>
                    <a:latin typeface="Amasis MT Pro Black" panose="020B0604020202020204" pitchFamily="18" charset="0"/>
                  </a:endParaRPr>
                </a:p>
              </p:txBody>
            </p:sp>
            <p:sp>
              <p:nvSpPr>
                <p:cNvPr id="33" name="文本框 32">
                  <a:extLst>
                    <a:ext uri="{FF2B5EF4-FFF2-40B4-BE49-F238E27FC236}">
                      <a16:creationId xmlns:a16="http://schemas.microsoft.com/office/drawing/2014/main" id="{60788450-C85C-73D5-5534-0F4420EA9B12}"/>
                    </a:ext>
                  </a:extLst>
                </p:cNvPr>
                <p:cNvSpPr txBox="1">
                  <a:spLocks noGrp="1" noRot="1" noMove="1" noResize="1" noEditPoints="1" noAdjustHandles="1" noChangeArrowheads="1" noChangeShapeType="1"/>
                </p:cNvSpPr>
                <p:nvPr/>
              </p:nvSpPr>
              <p:spPr>
                <a:xfrm>
                  <a:off x="6147690" y="1812464"/>
                  <a:ext cx="611065" cy="523220"/>
                </a:xfrm>
                <a:prstGeom prst="rect">
                  <a:avLst/>
                </a:prstGeom>
                <a:noFill/>
              </p:spPr>
              <p:txBody>
                <a:bodyPr wrap="none" rtlCol="0">
                  <a:spAutoFit/>
                </a:bodyPr>
                <a:lstStyle/>
                <a:p>
                  <a:r>
                    <a:rPr lang="en-US" altLang="zh-CN" sz="2800" dirty="0">
                      <a:solidFill>
                        <a:schemeClr val="bg1"/>
                      </a:solidFill>
                      <a:highlight>
                        <a:srgbClr val="0F3568"/>
                      </a:highlight>
                      <a:latin typeface="Amasis MT Pro Black" panose="02040A04050005020304" pitchFamily="18" charset="0"/>
                    </a:rPr>
                    <a:t>01</a:t>
                  </a:r>
                  <a:endParaRPr lang="zh-CN" altLang="en-US" sz="2800" dirty="0">
                    <a:solidFill>
                      <a:schemeClr val="bg1"/>
                    </a:solidFill>
                    <a:highlight>
                      <a:srgbClr val="0F3568"/>
                    </a:highlight>
                    <a:latin typeface="Amasis MT Pro Black" panose="02040A04050005020304" pitchFamily="18" charset="0"/>
                  </a:endParaRPr>
                </a:p>
              </p:txBody>
            </p:sp>
          </p:grpSp>
        </p:grpSp>
        <p:grpSp>
          <p:nvGrpSpPr>
            <p:cNvPr id="29" name="组合 28">
              <a:extLst>
                <a:ext uri="{FF2B5EF4-FFF2-40B4-BE49-F238E27FC236}">
                  <a16:creationId xmlns:a16="http://schemas.microsoft.com/office/drawing/2014/main" id="{13710E76-CD27-CD46-396D-86C0B2E5E6B5}"/>
                </a:ext>
              </a:extLst>
            </p:cNvPr>
            <p:cNvGrpSpPr>
              <a:grpSpLocks noGrp="1" noUngrp="1" noRot="1" noMove="1" noResize="1"/>
            </p:cNvGrpSpPr>
            <p:nvPr/>
          </p:nvGrpSpPr>
          <p:grpSpPr>
            <a:xfrm>
              <a:off x="4909961" y="2816698"/>
              <a:ext cx="4198527" cy="648000"/>
              <a:chOff x="4909961" y="2809572"/>
              <a:chExt cx="4198527" cy="648000"/>
            </a:xfrm>
          </p:grpSpPr>
          <p:sp>
            <p:nvSpPr>
              <p:cNvPr id="28" name="Rectangle 47">
                <a:extLst>
                  <a:ext uri="{FF2B5EF4-FFF2-40B4-BE49-F238E27FC236}">
                    <a16:creationId xmlns:a16="http://schemas.microsoft.com/office/drawing/2014/main" id="{AEDD83FB-50D5-67F6-ADE0-BA568C9D11FA}"/>
                  </a:ext>
                </a:extLst>
              </p:cNvPr>
              <p:cNvSpPr>
                <a:spLocks noGrp="1" noRot="1" noMove="1" noResize="1" noEditPoints="1" noAdjustHandles="1" noChangeArrowheads="1" noChangeShapeType="1"/>
              </p:cNvSpPr>
              <p:nvPr/>
            </p:nvSpPr>
            <p:spPr>
              <a:xfrm>
                <a:off x="5924891" y="2894338"/>
                <a:ext cx="3183597" cy="430887"/>
              </a:xfrm>
              <a:prstGeom prst="rect">
                <a:avLst/>
              </a:prstGeom>
            </p:spPr>
            <p:txBody>
              <a:bodyPr wrap="square" lIns="0" tIns="0" rIns="0" bIns="0">
                <a:spAutoFit/>
              </a:bodyPr>
              <a:lstStyle/>
              <a:p>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Proposed Method</a:t>
                </a:r>
                <a:endParaRPr lang="zh-CN" altLang="en-US" sz="2800" dirty="0">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34" name="组合 33">
                <a:extLst>
                  <a:ext uri="{FF2B5EF4-FFF2-40B4-BE49-F238E27FC236}">
                    <a16:creationId xmlns:a16="http://schemas.microsoft.com/office/drawing/2014/main" id="{AF3BD36C-2B3F-28C9-1699-68782698897E}"/>
                  </a:ext>
                </a:extLst>
              </p:cNvPr>
              <p:cNvGrpSpPr>
                <a:grpSpLocks noGrp="1" noUngrp="1" noRot="1" noMove="1" noResize="1"/>
              </p:cNvGrpSpPr>
              <p:nvPr/>
            </p:nvGrpSpPr>
            <p:grpSpPr>
              <a:xfrm>
                <a:off x="4909961" y="2809572"/>
                <a:ext cx="648000" cy="648000"/>
                <a:chOff x="6129223" y="1750074"/>
                <a:chExt cx="648000" cy="648000"/>
              </a:xfrm>
            </p:grpSpPr>
            <p:sp>
              <p:nvSpPr>
                <p:cNvPr id="35" name="椭圆 34">
                  <a:extLst>
                    <a:ext uri="{FF2B5EF4-FFF2-40B4-BE49-F238E27FC236}">
                      <a16:creationId xmlns:a16="http://schemas.microsoft.com/office/drawing/2014/main" id="{8D450EFD-5422-2275-3207-19B1DFF9CCB4}"/>
                    </a:ext>
                  </a:extLst>
                </p:cNvPr>
                <p:cNvSpPr>
                  <a:spLocks noGrp="1" noRot="1" noMove="1" noResize="1" noEditPoints="1" noAdjustHandles="1" noChangeArrowheads="1" noChangeShapeType="1"/>
                </p:cNvSpPr>
                <p:nvPr/>
              </p:nvSpPr>
              <p:spPr>
                <a:xfrm>
                  <a:off x="6129223" y="1750074"/>
                  <a:ext cx="648000" cy="648000"/>
                </a:xfrm>
                <a:prstGeom prst="ellipse">
                  <a:avLst/>
                </a:prstGeom>
                <a:solidFill>
                  <a:srgbClr val="2037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Amasis MT Pro Black" panose="020B0604020202020204" pitchFamily="18" charset="0"/>
                  </a:endParaRPr>
                </a:p>
              </p:txBody>
            </p:sp>
            <p:sp>
              <p:nvSpPr>
                <p:cNvPr id="36" name="文本框 35">
                  <a:extLst>
                    <a:ext uri="{FF2B5EF4-FFF2-40B4-BE49-F238E27FC236}">
                      <a16:creationId xmlns:a16="http://schemas.microsoft.com/office/drawing/2014/main" id="{73137944-EA90-8077-4C53-B3AF0A9820F3}"/>
                    </a:ext>
                  </a:extLst>
                </p:cNvPr>
                <p:cNvSpPr txBox="1">
                  <a:spLocks noGrp="1" noRot="1" noMove="1" noResize="1" noEditPoints="1" noAdjustHandles="1" noChangeArrowheads="1" noChangeShapeType="1"/>
                </p:cNvSpPr>
                <p:nvPr/>
              </p:nvSpPr>
              <p:spPr>
                <a:xfrm>
                  <a:off x="6147690" y="1812464"/>
                  <a:ext cx="611065" cy="523220"/>
                </a:xfrm>
                <a:prstGeom prst="rect">
                  <a:avLst/>
                </a:prstGeom>
                <a:noFill/>
              </p:spPr>
              <p:txBody>
                <a:bodyPr wrap="none" rtlCol="0">
                  <a:spAutoFit/>
                </a:bodyPr>
                <a:lstStyle/>
                <a:p>
                  <a:r>
                    <a:rPr lang="en-US" altLang="zh-CN" sz="2800" dirty="0">
                      <a:solidFill>
                        <a:schemeClr val="bg1"/>
                      </a:solidFill>
                      <a:latin typeface="Amasis MT Pro Black" panose="02040A04050005020304" pitchFamily="18" charset="0"/>
                    </a:rPr>
                    <a:t>02</a:t>
                  </a:r>
                  <a:endParaRPr lang="zh-CN" altLang="en-US" sz="2800" dirty="0">
                    <a:solidFill>
                      <a:schemeClr val="bg1"/>
                    </a:solidFill>
                    <a:latin typeface="Amasis MT Pro Black" panose="02040A04050005020304" pitchFamily="18" charset="0"/>
                  </a:endParaRPr>
                </a:p>
              </p:txBody>
            </p:sp>
          </p:grpSp>
        </p:grpSp>
        <p:grpSp>
          <p:nvGrpSpPr>
            <p:cNvPr id="30" name="组合 29">
              <a:extLst>
                <a:ext uri="{FF2B5EF4-FFF2-40B4-BE49-F238E27FC236}">
                  <a16:creationId xmlns:a16="http://schemas.microsoft.com/office/drawing/2014/main" id="{B7C1ED92-8F39-C7BA-EB06-FE04289F3282}"/>
                </a:ext>
              </a:extLst>
            </p:cNvPr>
            <p:cNvGrpSpPr>
              <a:grpSpLocks noGrp="1" noUngrp="1" noRot="1" noMove="1" noResize="1"/>
            </p:cNvGrpSpPr>
            <p:nvPr/>
          </p:nvGrpSpPr>
          <p:grpSpPr>
            <a:xfrm>
              <a:off x="4909960" y="3735812"/>
              <a:ext cx="3174930" cy="648000"/>
              <a:chOff x="4909961" y="3801938"/>
              <a:chExt cx="3174930" cy="648000"/>
            </a:xfrm>
          </p:grpSpPr>
          <p:sp>
            <p:nvSpPr>
              <p:cNvPr id="4" name="Rectangle 47">
                <a:extLst>
                  <a:ext uri="{FF2B5EF4-FFF2-40B4-BE49-F238E27FC236}">
                    <a16:creationId xmlns:a16="http://schemas.microsoft.com/office/drawing/2014/main" id="{3996F118-D0EC-4CAA-1FA5-6DAF1FAF34D6}"/>
                  </a:ext>
                </a:extLst>
              </p:cNvPr>
              <p:cNvSpPr>
                <a:spLocks noGrp="1" noRot="1" noMove="1" noResize="1" noEditPoints="1" noAdjustHandles="1" noChangeArrowheads="1" noChangeShapeType="1"/>
              </p:cNvSpPr>
              <p:nvPr/>
            </p:nvSpPr>
            <p:spPr>
              <a:xfrm>
                <a:off x="5924891" y="3886704"/>
                <a:ext cx="2160000" cy="430887"/>
              </a:xfrm>
              <a:prstGeom prst="rect">
                <a:avLst/>
              </a:prstGeom>
            </p:spPr>
            <p:txBody>
              <a:bodyPr wrap="square" lIns="0" tIns="0" rIns="0" bIns="0">
                <a:spAutoFit/>
              </a:bodyPr>
              <a:lstStyle/>
              <a:p>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Experiments</a:t>
                </a:r>
                <a:endParaRPr lang="zh-CN" altLang="en-US" sz="2800" dirty="0">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6" name="组合 5">
                <a:extLst>
                  <a:ext uri="{FF2B5EF4-FFF2-40B4-BE49-F238E27FC236}">
                    <a16:creationId xmlns:a16="http://schemas.microsoft.com/office/drawing/2014/main" id="{B4121D3E-3364-0A37-0F80-7709F4B85819}"/>
                  </a:ext>
                </a:extLst>
              </p:cNvPr>
              <p:cNvGrpSpPr>
                <a:grpSpLocks noGrp="1" noUngrp="1" noRot="1" noMove="1" noResize="1"/>
              </p:cNvGrpSpPr>
              <p:nvPr/>
            </p:nvGrpSpPr>
            <p:grpSpPr>
              <a:xfrm>
                <a:off x="4909961" y="3801938"/>
                <a:ext cx="648000" cy="648000"/>
                <a:chOff x="6129223" y="1750074"/>
                <a:chExt cx="648000" cy="648000"/>
              </a:xfrm>
            </p:grpSpPr>
            <p:sp>
              <p:nvSpPr>
                <p:cNvPr id="7" name="椭圆 6">
                  <a:extLst>
                    <a:ext uri="{FF2B5EF4-FFF2-40B4-BE49-F238E27FC236}">
                      <a16:creationId xmlns:a16="http://schemas.microsoft.com/office/drawing/2014/main" id="{588B610E-7356-7572-8E49-0B4A9F56374D}"/>
                    </a:ext>
                  </a:extLst>
                </p:cNvPr>
                <p:cNvSpPr>
                  <a:spLocks noGrp="1" noRot="1" noMove="1" noResize="1" noEditPoints="1" noAdjustHandles="1" noChangeArrowheads="1" noChangeShapeType="1"/>
                </p:cNvSpPr>
                <p:nvPr/>
              </p:nvSpPr>
              <p:spPr>
                <a:xfrm>
                  <a:off x="6129223" y="1750074"/>
                  <a:ext cx="648000" cy="648000"/>
                </a:xfrm>
                <a:prstGeom prst="ellipse">
                  <a:avLst/>
                </a:prstGeom>
                <a:solidFill>
                  <a:srgbClr val="2037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Amasis MT Pro Black" panose="020B0604020202020204" pitchFamily="18" charset="0"/>
                  </a:endParaRPr>
                </a:p>
              </p:txBody>
            </p:sp>
            <p:sp>
              <p:nvSpPr>
                <p:cNvPr id="8" name="文本框 7">
                  <a:extLst>
                    <a:ext uri="{FF2B5EF4-FFF2-40B4-BE49-F238E27FC236}">
                      <a16:creationId xmlns:a16="http://schemas.microsoft.com/office/drawing/2014/main" id="{0A08C423-6B17-43C8-288F-AD7BE4C865CE}"/>
                    </a:ext>
                  </a:extLst>
                </p:cNvPr>
                <p:cNvSpPr txBox="1">
                  <a:spLocks noGrp="1" noRot="1" noMove="1" noResize="1" noEditPoints="1" noAdjustHandles="1" noChangeArrowheads="1" noChangeShapeType="1"/>
                </p:cNvSpPr>
                <p:nvPr/>
              </p:nvSpPr>
              <p:spPr>
                <a:xfrm>
                  <a:off x="6147690" y="1812464"/>
                  <a:ext cx="611065" cy="523220"/>
                </a:xfrm>
                <a:prstGeom prst="rect">
                  <a:avLst/>
                </a:prstGeom>
                <a:noFill/>
              </p:spPr>
              <p:txBody>
                <a:bodyPr wrap="none" rtlCol="0">
                  <a:spAutoFit/>
                </a:bodyPr>
                <a:lstStyle/>
                <a:p>
                  <a:r>
                    <a:rPr lang="en-US" altLang="zh-CN" sz="2800" dirty="0">
                      <a:solidFill>
                        <a:schemeClr val="bg1"/>
                      </a:solidFill>
                      <a:latin typeface="Amasis MT Pro Black" panose="02040A04050005020304" pitchFamily="18" charset="0"/>
                    </a:rPr>
                    <a:t>03</a:t>
                  </a:r>
                  <a:endParaRPr lang="zh-CN" altLang="en-US" sz="2800" dirty="0">
                    <a:solidFill>
                      <a:schemeClr val="bg1"/>
                    </a:solidFill>
                    <a:latin typeface="Amasis MT Pro Black" panose="02040A04050005020304" pitchFamily="18" charset="0"/>
                  </a:endParaRPr>
                </a:p>
              </p:txBody>
            </p:sp>
          </p:grpSp>
        </p:grpSp>
        <p:grpSp>
          <p:nvGrpSpPr>
            <p:cNvPr id="37" name="组合 36">
              <a:extLst>
                <a:ext uri="{FF2B5EF4-FFF2-40B4-BE49-F238E27FC236}">
                  <a16:creationId xmlns:a16="http://schemas.microsoft.com/office/drawing/2014/main" id="{EA4037D7-83AF-D523-EBEA-D29BC2B5A955}"/>
                </a:ext>
              </a:extLst>
            </p:cNvPr>
            <p:cNvGrpSpPr>
              <a:grpSpLocks noGrp="1" noUngrp="1" noRot="1" noMove="1" noResize="1"/>
            </p:cNvGrpSpPr>
            <p:nvPr/>
          </p:nvGrpSpPr>
          <p:grpSpPr>
            <a:xfrm>
              <a:off x="4909960" y="4654927"/>
              <a:ext cx="3174930" cy="648000"/>
              <a:chOff x="4909961" y="4794305"/>
              <a:chExt cx="3174930" cy="648000"/>
            </a:xfrm>
          </p:grpSpPr>
          <p:sp>
            <p:nvSpPr>
              <p:cNvPr id="22" name="Rectangle 47">
                <a:extLst>
                  <a:ext uri="{FF2B5EF4-FFF2-40B4-BE49-F238E27FC236}">
                    <a16:creationId xmlns:a16="http://schemas.microsoft.com/office/drawing/2014/main" id="{A69ED03B-A8AC-EDE4-4B36-D3FD1406C5E7}"/>
                  </a:ext>
                </a:extLst>
              </p:cNvPr>
              <p:cNvSpPr>
                <a:spLocks noGrp="1" noRot="1" noMove="1" noResize="1" noEditPoints="1" noAdjustHandles="1" noChangeArrowheads="1" noChangeShapeType="1"/>
              </p:cNvSpPr>
              <p:nvPr/>
            </p:nvSpPr>
            <p:spPr>
              <a:xfrm>
                <a:off x="5924891" y="4879071"/>
                <a:ext cx="2160000" cy="430887"/>
              </a:xfrm>
              <a:prstGeom prst="rect">
                <a:avLst/>
              </a:prstGeom>
            </p:spPr>
            <p:txBody>
              <a:bodyPr wrap="square" lIns="0" tIns="0" rIns="0" bIns="0">
                <a:spAutoFit/>
              </a:bodyPr>
              <a:lstStyle/>
              <a:p>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Conclusion</a:t>
                </a:r>
                <a:endParaRPr lang="zh-CN" altLang="en-US" sz="2800" dirty="0">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23" name="组合 22">
                <a:extLst>
                  <a:ext uri="{FF2B5EF4-FFF2-40B4-BE49-F238E27FC236}">
                    <a16:creationId xmlns:a16="http://schemas.microsoft.com/office/drawing/2014/main" id="{79D7B8E4-5A40-5B54-0E48-450EA3CB5692}"/>
                  </a:ext>
                </a:extLst>
              </p:cNvPr>
              <p:cNvGrpSpPr>
                <a:grpSpLocks noGrp="1" noUngrp="1" noRot="1" noMove="1" noResize="1"/>
              </p:cNvGrpSpPr>
              <p:nvPr/>
            </p:nvGrpSpPr>
            <p:grpSpPr>
              <a:xfrm>
                <a:off x="4909961" y="4794305"/>
                <a:ext cx="648000" cy="648000"/>
                <a:chOff x="6129223" y="1750074"/>
                <a:chExt cx="648000" cy="648000"/>
              </a:xfrm>
            </p:grpSpPr>
            <p:sp>
              <p:nvSpPr>
                <p:cNvPr id="24" name="椭圆 23">
                  <a:extLst>
                    <a:ext uri="{FF2B5EF4-FFF2-40B4-BE49-F238E27FC236}">
                      <a16:creationId xmlns:a16="http://schemas.microsoft.com/office/drawing/2014/main" id="{0E06D2CA-B64D-7C70-CC6C-DB9648ED4A14}"/>
                    </a:ext>
                  </a:extLst>
                </p:cNvPr>
                <p:cNvSpPr>
                  <a:spLocks noGrp="1" noRot="1" noMove="1" noResize="1" noEditPoints="1" noAdjustHandles="1" noChangeArrowheads="1" noChangeShapeType="1"/>
                </p:cNvSpPr>
                <p:nvPr/>
              </p:nvSpPr>
              <p:spPr>
                <a:xfrm>
                  <a:off x="6129223" y="1750074"/>
                  <a:ext cx="648000" cy="648000"/>
                </a:xfrm>
                <a:prstGeom prst="ellipse">
                  <a:avLst/>
                </a:prstGeom>
                <a:solidFill>
                  <a:srgbClr val="2037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Amasis MT Pro Black" panose="020B0604020202020204" pitchFamily="18" charset="0"/>
                  </a:endParaRPr>
                </a:p>
              </p:txBody>
            </p:sp>
            <p:sp>
              <p:nvSpPr>
                <p:cNvPr id="25" name="文本框 24">
                  <a:extLst>
                    <a:ext uri="{FF2B5EF4-FFF2-40B4-BE49-F238E27FC236}">
                      <a16:creationId xmlns:a16="http://schemas.microsoft.com/office/drawing/2014/main" id="{F90DD643-6E84-2929-F897-B3D72955D0E3}"/>
                    </a:ext>
                  </a:extLst>
                </p:cNvPr>
                <p:cNvSpPr txBox="1">
                  <a:spLocks noGrp="1" noRot="1" noMove="1" noResize="1" noEditPoints="1" noAdjustHandles="1" noChangeArrowheads="1" noChangeShapeType="1"/>
                </p:cNvSpPr>
                <p:nvPr/>
              </p:nvSpPr>
              <p:spPr>
                <a:xfrm>
                  <a:off x="6147690" y="1812464"/>
                  <a:ext cx="611065" cy="523220"/>
                </a:xfrm>
                <a:prstGeom prst="rect">
                  <a:avLst/>
                </a:prstGeom>
                <a:noFill/>
              </p:spPr>
              <p:txBody>
                <a:bodyPr wrap="none" rtlCol="0">
                  <a:spAutoFit/>
                </a:bodyPr>
                <a:lstStyle/>
                <a:p>
                  <a:r>
                    <a:rPr lang="en-US" altLang="zh-CN" sz="2800" dirty="0">
                      <a:solidFill>
                        <a:schemeClr val="bg1"/>
                      </a:solidFill>
                      <a:latin typeface="Amasis MT Pro Black" panose="02040A04050005020304" pitchFamily="18" charset="0"/>
                    </a:rPr>
                    <a:t>04</a:t>
                  </a:r>
                  <a:endParaRPr lang="zh-CN" altLang="en-US" sz="2800" dirty="0">
                    <a:solidFill>
                      <a:schemeClr val="bg1"/>
                    </a:solidFill>
                    <a:latin typeface="Amasis MT Pro Black" panose="02040A04050005020304" pitchFamily="18" charset="0"/>
                  </a:endParaRPr>
                </a:p>
              </p:txBody>
            </p:sp>
          </p:grpSp>
        </p:grpSp>
      </p:grpSp>
      <p:sp>
        <p:nvSpPr>
          <p:cNvPr id="2" name="矩形 1">
            <a:extLst>
              <a:ext uri="{FF2B5EF4-FFF2-40B4-BE49-F238E27FC236}">
                <a16:creationId xmlns:a16="http://schemas.microsoft.com/office/drawing/2014/main" id="{68C407E5-04D9-1C48-B5EE-3DF627DF0AC5}"/>
              </a:ext>
            </a:extLst>
          </p:cNvPr>
          <p:cNvSpPr>
            <a:spLocks noGrp="1" noRot="1" noMove="1" noResize="1" noEditPoints="1" noAdjustHandles="1" noChangeArrowheads="1" noChangeShapeType="1"/>
          </p:cNvSpPr>
          <p:nvPr/>
        </p:nvSpPr>
        <p:spPr>
          <a:xfrm>
            <a:off x="4821184" y="1795228"/>
            <a:ext cx="3790156" cy="2847352"/>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descr="文本, 信件&#10;&#10;描述已自动生成">
            <a:extLst>
              <a:ext uri="{FF2B5EF4-FFF2-40B4-BE49-F238E27FC236}">
                <a16:creationId xmlns:a16="http://schemas.microsoft.com/office/drawing/2014/main" id="{E0B0C44C-9460-2EBA-E7A8-5B6B762DF44A}"/>
              </a:ext>
            </a:extLst>
          </p:cNvPr>
          <p:cNvPicPr>
            <a:picLocks noChangeAspect="1"/>
          </p:cNvPicPr>
          <p:nvPr/>
        </p:nvPicPr>
        <p:blipFill rotWithShape="1">
          <a:blip r:embed="rId5">
            <a:extLst>
              <a:ext uri="{28A0092B-C50C-407E-A947-70E740481C1C}">
                <a14:useLocalDpi xmlns:a14="http://schemas.microsoft.com/office/drawing/2010/main" val="0"/>
              </a:ext>
            </a:extLst>
          </a:blip>
          <a:srcRect t="27253" b="27169"/>
          <a:stretch/>
        </p:blipFill>
        <p:spPr>
          <a:xfrm>
            <a:off x="9264102" y="327301"/>
            <a:ext cx="2274755" cy="648000"/>
          </a:xfrm>
          <a:prstGeom prst="rect">
            <a:avLst/>
          </a:prstGeom>
        </p:spPr>
      </p:pic>
      <p:pic>
        <p:nvPicPr>
          <p:cNvPr id="5" name="视频 4">
            <a:hlinkClick r:id="" action="ppaction://media"/>
            <a:extLst>
              <a:ext uri="{FF2B5EF4-FFF2-40B4-BE49-F238E27FC236}">
                <a16:creationId xmlns:a16="http://schemas.microsoft.com/office/drawing/2014/main" id="{2A0403E0-E61A-29F6-DC26-C1EEA71476A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12742719" y="4372583"/>
            <a:ext cx="2285999" cy="1714500"/>
          </a:xfrm>
          <a:prstGeom prst="rect">
            <a:avLst/>
          </a:prstGeom>
        </p:spPr>
      </p:pic>
    </p:spTree>
    <p:extLst>
      <p:ext uri="{BB962C8B-B14F-4D97-AF65-F5344CB8AC3E}">
        <p14:creationId xmlns:p14="http://schemas.microsoft.com/office/powerpoint/2010/main" val="2867338110"/>
      </p:ext>
    </p:extLst>
  </p:cSld>
  <p:clrMapOvr>
    <a:masterClrMapping/>
  </p:clrMapOvr>
  <mc:AlternateContent xmlns:mc="http://schemas.openxmlformats.org/markup-compatibility/2006" xmlns:p14="http://schemas.microsoft.com/office/powerpoint/2010/main">
    <mc:Choice Requires="p14">
      <p:transition spd="slow" p14:dur="2000" advTm="2215"/>
    </mc:Choice>
    <mc:Fallback xmlns="">
      <p:transition spd="slow" advTm="22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直接连接符 11">
            <a:extLst>
              <a:ext uri="{FF2B5EF4-FFF2-40B4-BE49-F238E27FC236}">
                <a16:creationId xmlns:a16="http://schemas.microsoft.com/office/drawing/2014/main" id="{3EC8F998-52CC-6F1E-88AC-091AFD2DD90E}"/>
              </a:ext>
            </a:extLst>
          </p:cNvPr>
          <p:cNvCxnSpPr>
            <a:cxnSpLocks noGrp="1" noRot="1" noMove="1" noResize="1" noEditPoints="1" noAdjustHandles="1" noChangeArrowheads="1" noChangeShapeType="1"/>
          </p:cNvCxnSpPr>
          <p:nvPr/>
        </p:nvCxnSpPr>
        <p:spPr>
          <a:xfrm>
            <a:off x="653143" y="1035699"/>
            <a:ext cx="10888824" cy="0"/>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BC080EB6-5B21-4706-77E6-8B94164682F9}"/>
              </a:ext>
            </a:extLst>
          </p:cNvPr>
          <p:cNvCxnSpPr>
            <a:cxnSpLocks noGrp="1" noRot="1" noMove="1" noResize="1" noEditPoints="1" noAdjustHandles="1" noChangeArrowheads="1" noChangeShapeType="1"/>
          </p:cNvCxnSpPr>
          <p:nvPr/>
        </p:nvCxnSpPr>
        <p:spPr>
          <a:xfrm>
            <a:off x="653143" y="6245291"/>
            <a:ext cx="10888824" cy="0"/>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Rectangle 47">
            <a:extLst>
              <a:ext uri="{FF2B5EF4-FFF2-40B4-BE49-F238E27FC236}">
                <a16:creationId xmlns:a16="http://schemas.microsoft.com/office/drawing/2014/main" id="{4D6C65AA-C89D-A209-25D5-06EC6C09BC7F}"/>
              </a:ext>
            </a:extLst>
          </p:cNvPr>
          <p:cNvSpPr>
            <a:spLocks noGrp="1" noRot="1" noMove="1" noResize="1" noEditPoints="1" noAdjustHandles="1" noChangeArrowheads="1" noChangeShapeType="1"/>
          </p:cNvSpPr>
          <p:nvPr/>
        </p:nvSpPr>
        <p:spPr>
          <a:xfrm>
            <a:off x="650031" y="457360"/>
            <a:ext cx="446400" cy="492443"/>
          </a:xfrm>
          <a:prstGeom prst="rect">
            <a:avLst/>
          </a:prstGeom>
        </p:spPr>
        <p:txBody>
          <a:bodyPr wrap="square" lIns="0" tIns="0" rIns="0" bIns="0">
            <a:spAutoFit/>
          </a:bodyPr>
          <a:lstStyle/>
          <a:p>
            <a:pPr algn="dist"/>
            <a:r>
              <a:rPr lang="en-US" altLang="zh-CN" sz="3200" dirty="0">
                <a:solidFill>
                  <a:srgbClr val="203765"/>
                </a:solidFill>
                <a:latin typeface="Impact" panose="020B0806030902050204" pitchFamily="34" charset="0"/>
                <a:ea typeface="微软雅黑" panose="020B0503020204020204" pitchFamily="34" charset="-122"/>
                <a:cs typeface="Arial" panose="020B0604020202020204" pitchFamily="34" charset="0"/>
              </a:rPr>
              <a:t>04</a:t>
            </a:r>
          </a:p>
        </p:txBody>
      </p:sp>
      <p:sp>
        <p:nvSpPr>
          <p:cNvPr id="3" name="Rectangle 47">
            <a:extLst>
              <a:ext uri="{FF2B5EF4-FFF2-40B4-BE49-F238E27FC236}">
                <a16:creationId xmlns:a16="http://schemas.microsoft.com/office/drawing/2014/main" id="{26B744DB-AD12-36FA-0F3B-6EEE4AF0A089}"/>
              </a:ext>
            </a:extLst>
          </p:cNvPr>
          <p:cNvSpPr>
            <a:spLocks noGrp="1" noRot="1" noMove="1" noResize="1" noEditPoints="1" noAdjustHandles="1" noChangeArrowheads="1" noChangeShapeType="1"/>
          </p:cNvSpPr>
          <p:nvPr/>
        </p:nvSpPr>
        <p:spPr>
          <a:xfrm>
            <a:off x="1321548" y="457360"/>
            <a:ext cx="3600000" cy="492443"/>
          </a:xfrm>
          <a:prstGeom prst="rect">
            <a:avLst/>
          </a:prstGeom>
        </p:spPr>
        <p:txBody>
          <a:bodyPr wrap="square" lIns="0" tIns="0" rIns="0" bIns="0">
            <a:spAutoFit/>
          </a:bodyPr>
          <a:lstStyle/>
          <a:p>
            <a:r>
              <a:rPr lang="en-US" altLang="zh-CN" sz="3200" b="1" dirty="0">
                <a:solidFill>
                  <a:srgbClr val="0F3568"/>
                </a:solidFill>
                <a:latin typeface="Times New Roman" panose="02020603050405020304" pitchFamily="18" charset="0"/>
                <a:ea typeface="微软雅黑" panose="020B0503020204020204" pitchFamily="34" charset="-122"/>
                <a:cs typeface="Times New Roman" panose="02020603050405020304" pitchFamily="18" charset="0"/>
              </a:rPr>
              <a:t>Conclusion</a:t>
            </a:r>
            <a:endParaRPr lang="zh-CN" altLang="en-US" sz="3200" b="1" dirty="0">
              <a:solidFill>
                <a:srgbClr val="0F3568"/>
              </a:solidFill>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14" name="直接连接符 13">
            <a:extLst>
              <a:ext uri="{FF2B5EF4-FFF2-40B4-BE49-F238E27FC236}">
                <a16:creationId xmlns:a16="http://schemas.microsoft.com/office/drawing/2014/main" id="{EE67E71D-D6C6-4838-C349-30C29172F6DF}"/>
              </a:ext>
            </a:extLst>
          </p:cNvPr>
          <p:cNvCxnSpPr>
            <a:cxnSpLocks/>
          </p:cNvCxnSpPr>
          <p:nvPr/>
        </p:nvCxnSpPr>
        <p:spPr>
          <a:xfrm>
            <a:off x="873231" y="4434111"/>
            <a:ext cx="10440000" cy="0"/>
          </a:xfrm>
          <a:prstGeom prst="line">
            <a:avLst/>
          </a:prstGeom>
          <a:ln w="34925">
            <a:solidFill>
              <a:srgbClr val="7384C0"/>
            </a:solidFill>
            <a:headEnd w="med" len="med"/>
            <a:tailEnd type="arrow" w="lg" len="lg"/>
          </a:ln>
        </p:spPr>
        <p:style>
          <a:lnRef idx="1">
            <a:schemeClr val="accent1"/>
          </a:lnRef>
          <a:fillRef idx="0">
            <a:schemeClr val="accent1"/>
          </a:fillRef>
          <a:effectRef idx="0">
            <a:schemeClr val="accent1"/>
          </a:effectRef>
          <a:fontRef idx="minor">
            <a:schemeClr val="tx1"/>
          </a:fontRef>
        </p:style>
      </p:cxnSp>
      <p:grpSp>
        <p:nvGrpSpPr>
          <p:cNvPr id="26" name="组合 25">
            <a:extLst>
              <a:ext uri="{FF2B5EF4-FFF2-40B4-BE49-F238E27FC236}">
                <a16:creationId xmlns:a16="http://schemas.microsoft.com/office/drawing/2014/main" id="{F6B44663-C25B-3358-C430-E7C06BC6249C}"/>
              </a:ext>
            </a:extLst>
          </p:cNvPr>
          <p:cNvGrpSpPr/>
          <p:nvPr/>
        </p:nvGrpSpPr>
        <p:grpSpPr>
          <a:xfrm>
            <a:off x="943485" y="1468534"/>
            <a:ext cx="2880000" cy="3923151"/>
            <a:chOff x="943485" y="1468534"/>
            <a:chExt cx="2880000" cy="3923151"/>
          </a:xfrm>
        </p:grpSpPr>
        <p:sp>
          <p:nvSpPr>
            <p:cNvPr id="8" name="椭圆 7">
              <a:extLst>
                <a:ext uri="{FF2B5EF4-FFF2-40B4-BE49-F238E27FC236}">
                  <a16:creationId xmlns:a16="http://schemas.microsoft.com/office/drawing/2014/main" id="{A097BB3B-6B9B-31E9-72CB-CCD16892DEC3}"/>
                </a:ext>
              </a:extLst>
            </p:cNvPr>
            <p:cNvSpPr>
              <a:spLocks noChangeAspect="1"/>
            </p:cNvSpPr>
            <p:nvPr/>
          </p:nvSpPr>
          <p:spPr>
            <a:xfrm>
              <a:off x="2311036" y="4360501"/>
              <a:ext cx="144000" cy="144000"/>
            </a:xfrm>
            <a:prstGeom prst="ellipse">
              <a:avLst/>
            </a:prstGeom>
            <a:solidFill>
              <a:srgbClr val="7283C0"/>
            </a:solidFill>
            <a:ln w="25400">
              <a:noFill/>
            </a:ln>
            <a:effectLst>
              <a:outerShdw blurRad="254000" dist="63500" dir="2700000" algn="tl" rotWithShape="0">
                <a:prstClr val="black">
                  <a:alpha val="20000"/>
                </a:prstClr>
              </a:outerShdw>
            </a:effectLst>
            <a:scene3d>
              <a:camera prst="orthographicFront"/>
              <a:lightRig rig="twoPt" dir="t"/>
            </a:scene3d>
            <a:sp3d prstMaterial="plastic">
              <a:extrusionClr>
                <a:schemeClr val="accent1"/>
              </a:extrusionClr>
              <a:contourClr>
                <a:schemeClr val="tx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4D4D4D"/>
                </a:solidFill>
                <a:latin typeface="微软雅黑" panose="020B0503020204020204" pitchFamily="34" charset="-122"/>
                <a:ea typeface="微软雅黑" panose="020B0503020204020204" pitchFamily="34" charset="-122"/>
              </a:endParaRPr>
            </a:p>
          </p:txBody>
        </p:sp>
        <p:sp>
          <p:nvSpPr>
            <p:cNvPr id="9" name="矩形 1">
              <a:extLst>
                <a:ext uri="{FF2B5EF4-FFF2-40B4-BE49-F238E27FC236}">
                  <a16:creationId xmlns:a16="http://schemas.microsoft.com/office/drawing/2014/main" id="{273D2C2D-C6B4-9875-B65F-F89E7410E4D6}"/>
                </a:ext>
              </a:extLst>
            </p:cNvPr>
            <p:cNvSpPr>
              <a:spLocks noChangeArrowheads="1"/>
            </p:cNvSpPr>
            <p:nvPr/>
          </p:nvSpPr>
          <p:spPr bwMode="auto">
            <a:xfrm>
              <a:off x="943485" y="3360458"/>
              <a:ext cx="2880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zh-CN" sz="2400" b="1" dirty="0">
                  <a:latin typeface="Times New Roman" panose="02020603050405020304" pitchFamily="18" charset="0"/>
                  <a:ea typeface="微软雅黑" panose="020B0503020204020204" pitchFamily="34" charset="-122"/>
                  <a:cs typeface="Times New Roman" panose="02020603050405020304" pitchFamily="18" charset="0"/>
                </a:rPr>
                <a:t>Spatial Gating </a:t>
              </a:r>
            </a:p>
            <a:p>
              <a:pPr algn="ctr"/>
              <a:r>
                <a:rPr lang="en-US" altLang="zh-CN" sz="2400" b="1" dirty="0">
                  <a:latin typeface="Times New Roman" panose="02020603050405020304" pitchFamily="18" charset="0"/>
                  <a:ea typeface="微软雅黑" panose="020B0503020204020204" pitchFamily="34" charset="-122"/>
                  <a:cs typeface="Times New Roman" panose="02020603050405020304" pitchFamily="18" charset="0"/>
                </a:rPr>
                <a:t>Unit</a:t>
              </a:r>
            </a:p>
          </p:txBody>
        </p:sp>
        <p:sp>
          <p:nvSpPr>
            <p:cNvPr id="20" name="文本框 19">
              <a:extLst>
                <a:ext uri="{FF2B5EF4-FFF2-40B4-BE49-F238E27FC236}">
                  <a16:creationId xmlns:a16="http://schemas.microsoft.com/office/drawing/2014/main" id="{1BA86F20-0DD7-862C-4685-CFC00A3C4296}"/>
                </a:ext>
              </a:extLst>
            </p:cNvPr>
            <p:cNvSpPr txBox="1"/>
            <p:nvPr/>
          </p:nvSpPr>
          <p:spPr>
            <a:xfrm>
              <a:off x="943934" y="4745354"/>
              <a:ext cx="2879550" cy="646331"/>
            </a:xfrm>
            <a:prstGeom prst="rect">
              <a:avLst/>
            </a:prstGeom>
            <a:noFill/>
          </p:spPr>
          <p:txBody>
            <a:bodyPr wrap="square">
              <a:spAutoFit/>
            </a:bodyPr>
            <a:lstStyle/>
            <a:p>
              <a:pPr algn="ctr"/>
              <a:r>
                <a:rPr lang="en-US" altLang="zh-CN" dirty="0">
                  <a:latin typeface="Times New Roman" panose="02020603050405020304" pitchFamily="18" charset="0"/>
                  <a:cs typeface="Times New Roman" panose="02020603050405020304" pitchFamily="18" charset="0"/>
                </a:rPr>
                <a:t>To adaptively learn the spatial importance of image</a:t>
              </a:r>
              <a:endParaRPr lang="zh-CN" altLang="en-US" dirty="0">
                <a:latin typeface="Times New Roman" panose="02020603050405020304" pitchFamily="18" charset="0"/>
                <a:cs typeface="Times New Roman" panose="02020603050405020304" pitchFamily="18" charset="0"/>
              </a:endParaRPr>
            </a:p>
          </p:txBody>
        </p:sp>
        <p:pic>
          <p:nvPicPr>
            <p:cNvPr id="99" name="图片 98">
              <a:extLst>
                <a:ext uri="{FF2B5EF4-FFF2-40B4-BE49-F238E27FC236}">
                  <a16:creationId xmlns:a16="http://schemas.microsoft.com/office/drawing/2014/main" id="{4A1A5A3F-9ACC-7FAC-5100-6A8D4D56242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263182" y="1468534"/>
              <a:ext cx="2239707" cy="1080000"/>
            </a:xfrm>
            <a:prstGeom prst="rect">
              <a:avLst/>
            </a:prstGeom>
          </p:spPr>
        </p:pic>
      </p:grpSp>
      <p:grpSp>
        <p:nvGrpSpPr>
          <p:cNvPr id="27" name="组合 26">
            <a:extLst>
              <a:ext uri="{FF2B5EF4-FFF2-40B4-BE49-F238E27FC236}">
                <a16:creationId xmlns:a16="http://schemas.microsoft.com/office/drawing/2014/main" id="{0BD9D5FD-624A-56E9-7F74-48A622513EA7}"/>
              </a:ext>
            </a:extLst>
          </p:cNvPr>
          <p:cNvGrpSpPr/>
          <p:nvPr/>
        </p:nvGrpSpPr>
        <p:grpSpPr>
          <a:xfrm>
            <a:off x="4581680" y="1468534"/>
            <a:ext cx="2880000" cy="3923151"/>
            <a:chOff x="4581680" y="1468534"/>
            <a:chExt cx="2880000" cy="3923151"/>
          </a:xfrm>
        </p:grpSpPr>
        <p:sp>
          <p:nvSpPr>
            <p:cNvPr id="29" name="椭圆 28">
              <a:extLst>
                <a:ext uri="{FF2B5EF4-FFF2-40B4-BE49-F238E27FC236}">
                  <a16:creationId xmlns:a16="http://schemas.microsoft.com/office/drawing/2014/main" id="{F35DFD29-4AFE-ED31-DBCD-7346D210B45A}"/>
                </a:ext>
              </a:extLst>
            </p:cNvPr>
            <p:cNvSpPr>
              <a:spLocks noChangeAspect="1"/>
            </p:cNvSpPr>
            <p:nvPr/>
          </p:nvSpPr>
          <p:spPr>
            <a:xfrm>
              <a:off x="5949231" y="4360501"/>
              <a:ext cx="144000" cy="144000"/>
            </a:xfrm>
            <a:prstGeom prst="ellipse">
              <a:avLst/>
            </a:prstGeom>
            <a:solidFill>
              <a:srgbClr val="7283C0"/>
            </a:solidFill>
            <a:ln w="25400">
              <a:noFill/>
            </a:ln>
            <a:effectLst>
              <a:outerShdw blurRad="254000" dist="63500" dir="2700000" algn="tl" rotWithShape="0">
                <a:prstClr val="black">
                  <a:alpha val="20000"/>
                </a:prstClr>
              </a:outerShdw>
            </a:effectLst>
            <a:scene3d>
              <a:camera prst="orthographicFront"/>
              <a:lightRig rig="twoPt" dir="t"/>
            </a:scene3d>
            <a:sp3d prstMaterial="plastic">
              <a:extrusionClr>
                <a:schemeClr val="accent1"/>
              </a:extrusionClr>
              <a:contourClr>
                <a:schemeClr val="tx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4D4D4D"/>
                </a:solidFill>
                <a:latin typeface="微软雅黑" panose="020B0503020204020204" pitchFamily="34" charset="-122"/>
                <a:ea typeface="微软雅黑" panose="020B0503020204020204" pitchFamily="34" charset="-122"/>
              </a:endParaRPr>
            </a:p>
          </p:txBody>
        </p:sp>
        <p:sp>
          <p:nvSpPr>
            <p:cNvPr id="18" name="矩形 1">
              <a:extLst>
                <a:ext uri="{FF2B5EF4-FFF2-40B4-BE49-F238E27FC236}">
                  <a16:creationId xmlns:a16="http://schemas.microsoft.com/office/drawing/2014/main" id="{DF7D04E2-86BC-5953-64C1-10D0ED7C3777}"/>
                </a:ext>
              </a:extLst>
            </p:cNvPr>
            <p:cNvSpPr>
              <a:spLocks noChangeArrowheads="1"/>
            </p:cNvSpPr>
            <p:nvPr/>
          </p:nvSpPr>
          <p:spPr bwMode="auto">
            <a:xfrm>
              <a:off x="4581680" y="3360458"/>
              <a:ext cx="2880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zh-CN" sz="2400" b="1" dirty="0">
                  <a:latin typeface="Times New Roman" panose="02020603050405020304" pitchFamily="18" charset="0"/>
                  <a:ea typeface="微软雅黑" panose="020B0503020204020204" pitchFamily="34" charset="-122"/>
                  <a:cs typeface="Times New Roman" panose="02020603050405020304" pitchFamily="18" charset="0"/>
                </a:rPr>
                <a:t>Spatial Scaling Network</a:t>
              </a:r>
            </a:p>
          </p:txBody>
        </p:sp>
        <p:sp>
          <p:nvSpPr>
            <p:cNvPr id="23" name="文本框 22">
              <a:extLst>
                <a:ext uri="{FF2B5EF4-FFF2-40B4-BE49-F238E27FC236}">
                  <a16:creationId xmlns:a16="http://schemas.microsoft.com/office/drawing/2014/main" id="{C2F6783F-52FF-41CE-D3A7-5EE6CFB25BA9}"/>
                </a:ext>
              </a:extLst>
            </p:cNvPr>
            <p:cNvSpPr txBox="1"/>
            <p:nvPr/>
          </p:nvSpPr>
          <p:spPr>
            <a:xfrm>
              <a:off x="4581680" y="4745354"/>
              <a:ext cx="2880000" cy="646331"/>
            </a:xfrm>
            <a:prstGeom prst="rect">
              <a:avLst/>
            </a:prstGeom>
            <a:noFill/>
          </p:spPr>
          <p:txBody>
            <a:bodyPr wrap="square">
              <a:spAutoFit/>
            </a:bodyPr>
            <a:lstStyle/>
            <a:p>
              <a:pPr algn="ctr"/>
              <a:r>
                <a:rPr lang="en-US" altLang="zh-CN" dirty="0">
                  <a:latin typeface="Times New Roman" panose="02020603050405020304" pitchFamily="18" charset="0"/>
                  <a:cs typeface="Times New Roman" panose="02020603050405020304" pitchFamily="18" charset="0"/>
                </a:rPr>
                <a:t>Use spatial importance</a:t>
              </a:r>
            </a:p>
            <a:p>
              <a:pPr algn="ctr"/>
              <a:r>
                <a:rPr lang="en-US" altLang="zh-CN" dirty="0">
                  <a:latin typeface="Times New Roman" panose="02020603050405020304" pitchFamily="18" charset="0"/>
                  <a:cs typeface="Times New Roman" panose="02020603050405020304" pitchFamily="18" charset="0"/>
                </a:rPr>
                <a:t>to guide the RD optimization</a:t>
              </a:r>
              <a:endParaRPr lang="zh-CN" altLang="en-US" dirty="0">
                <a:latin typeface="Times New Roman" panose="02020603050405020304" pitchFamily="18" charset="0"/>
                <a:cs typeface="Times New Roman" panose="02020603050405020304" pitchFamily="18" charset="0"/>
              </a:endParaRPr>
            </a:p>
          </p:txBody>
        </p:sp>
        <p:pic>
          <p:nvPicPr>
            <p:cNvPr id="100" name="图片 99">
              <a:extLst>
                <a:ext uri="{FF2B5EF4-FFF2-40B4-BE49-F238E27FC236}">
                  <a16:creationId xmlns:a16="http://schemas.microsoft.com/office/drawing/2014/main" id="{12516286-F3DD-A08F-A6EA-C36B4BD499E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4915133" y="1468534"/>
              <a:ext cx="2212195" cy="1080000"/>
            </a:xfrm>
            <a:prstGeom prst="rect">
              <a:avLst/>
            </a:prstGeom>
          </p:spPr>
        </p:pic>
      </p:grpSp>
      <p:pic>
        <p:nvPicPr>
          <p:cNvPr id="108" name="图片 107">
            <a:extLst>
              <a:ext uri="{FF2B5EF4-FFF2-40B4-BE49-F238E27FC236}">
                <a16:creationId xmlns:a16="http://schemas.microsoft.com/office/drawing/2014/main" id="{1D74983C-0391-3852-BD50-679499B33831}"/>
              </a:ext>
            </a:extLst>
          </p:cNvPr>
          <p:cNvPicPr>
            <a:picLocks noChangeAspect="1"/>
          </p:cNvPicPr>
          <p:nvPr/>
        </p:nvPicPr>
        <p:blipFill rotWithShape="1">
          <a:blip r:embed="rId10"/>
          <a:srcRect l="2516" t="3635" r="623"/>
          <a:stretch/>
        </p:blipFill>
        <p:spPr>
          <a:xfrm>
            <a:off x="7158450" y="1742056"/>
            <a:ext cx="810000" cy="540000"/>
          </a:xfrm>
          <a:prstGeom prst="rect">
            <a:avLst/>
          </a:prstGeom>
          <a:ln>
            <a:solidFill>
              <a:schemeClr val="tx1"/>
            </a:solidFill>
            <a:prstDash val="dash"/>
          </a:ln>
        </p:spPr>
      </p:pic>
      <p:grpSp>
        <p:nvGrpSpPr>
          <p:cNvPr id="31" name="组合 30">
            <a:extLst>
              <a:ext uri="{FF2B5EF4-FFF2-40B4-BE49-F238E27FC236}">
                <a16:creationId xmlns:a16="http://schemas.microsoft.com/office/drawing/2014/main" id="{26D2A36A-4C38-6A20-EA28-78CA23F4A621}"/>
              </a:ext>
            </a:extLst>
          </p:cNvPr>
          <p:cNvGrpSpPr/>
          <p:nvPr/>
        </p:nvGrpSpPr>
        <p:grpSpPr>
          <a:xfrm>
            <a:off x="3534011" y="1788422"/>
            <a:ext cx="1350000" cy="1214170"/>
            <a:chOff x="3534011" y="1788422"/>
            <a:chExt cx="1350000" cy="1214170"/>
          </a:xfrm>
        </p:grpSpPr>
        <p:cxnSp>
          <p:nvCxnSpPr>
            <p:cNvPr id="98" name="连接符: 肘形 97">
              <a:extLst>
                <a:ext uri="{FF2B5EF4-FFF2-40B4-BE49-F238E27FC236}">
                  <a16:creationId xmlns:a16="http://schemas.microsoft.com/office/drawing/2014/main" id="{F53D48FF-0443-C341-8D66-85C98BBBE0EF}"/>
                </a:ext>
              </a:extLst>
            </p:cNvPr>
            <p:cNvCxnSpPr>
              <a:cxnSpLocks/>
            </p:cNvCxnSpPr>
            <p:nvPr/>
          </p:nvCxnSpPr>
          <p:spPr>
            <a:xfrm flipV="1">
              <a:off x="3534011" y="1788422"/>
              <a:ext cx="1350000" cy="540000"/>
            </a:xfrm>
            <a:prstGeom prst="bentConnector3">
              <a:avLst>
                <a:gd name="adj1" fmla="val 50000"/>
              </a:avLst>
            </a:prstGeom>
            <a:ln w="15875">
              <a:solidFill>
                <a:schemeClr val="tx1"/>
              </a:solidFill>
              <a:prstDash val="dash"/>
              <a:tailEnd type="triangle" w="med" len="med"/>
            </a:ln>
          </p:spPr>
          <p:style>
            <a:lnRef idx="1">
              <a:schemeClr val="accent1"/>
            </a:lnRef>
            <a:fillRef idx="0">
              <a:schemeClr val="accent1"/>
            </a:fillRef>
            <a:effectRef idx="0">
              <a:schemeClr val="accent1"/>
            </a:effectRef>
            <a:fontRef idx="minor">
              <a:schemeClr val="tx1"/>
            </a:fontRef>
          </p:style>
        </p:cxnSp>
        <p:pic>
          <p:nvPicPr>
            <p:cNvPr id="22" name="图片 21" descr="水下的鱼&#10;&#10;中度可信度描述已自动生成">
              <a:extLst>
                <a:ext uri="{FF2B5EF4-FFF2-40B4-BE49-F238E27FC236}">
                  <a16:creationId xmlns:a16="http://schemas.microsoft.com/office/drawing/2014/main" id="{E5FBD6E4-822B-6F48-BAD1-2BDAB8535F93}"/>
                </a:ext>
              </a:extLst>
            </p:cNvPr>
            <p:cNvPicPr>
              <a:picLocks noChangeAspect="1"/>
            </p:cNvPicPr>
            <p:nvPr/>
          </p:nvPicPr>
          <p:blipFill>
            <a:blip r:embed="rId11">
              <a:alphaModFix/>
              <a:extLst>
                <a:ext uri="{28A0092B-C50C-407E-A947-70E740481C1C}">
                  <a14:useLocalDpi xmlns:a14="http://schemas.microsoft.com/office/drawing/2010/main" val="0"/>
                </a:ext>
              </a:extLst>
            </a:blip>
            <a:stretch>
              <a:fillRect/>
            </a:stretch>
          </p:blipFill>
          <p:spPr>
            <a:xfrm>
              <a:off x="3801483" y="2462592"/>
              <a:ext cx="810000" cy="540000"/>
            </a:xfrm>
            <a:prstGeom prst="rect">
              <a:avLst/>
            </a:prstGeom>
          </p:spPr>
        </p:pic>
      </p:grpSp>
      <p:grpSp>
        <p:nvGrpSpPr>
          <p:cNvPr id="28" name="组合 27">
            <a:extLst>
              <a:ext uri="{FF2B5EF4-FFF2-40B4-BE49-F238E27FC236}">
                <a16:creationId xmlns:a16="http://schemas.microsoft.com/office/drawing/2014/main" id="{CD61D5E6-7809-BB25-2ACE-AE3C7645B2E1}"/>
              </a:ext>
            </a:extLst>
          </p:cNvPr>
          <p:cNvGrpSpPr/>
          <p:nvPr/>
        </p:nvGrpSpPr>
        <p:grpSpPr>
          <a:xfrm>
            <a:off x="8219875" y="1468534"/>
            <a:ext cx="2880000" cy="3923151"/>
            <a:chOff x="8219875" y="1468534"/>
            <a:chExt cx="2880000" cy="3923151"/>
          </a:xfrm>
        </p:grpSpPr>
        <p:sp>
          <p:nvSpPr>
            <p:cNvPr id="30" name="椭圆 29">
              <a:extLst>
                <a:ext uri="{FF2B5EF4-FFF2-40B4-BE49-F238E27FC236}">
                  <a16:creationId xmlns:a16="http://schemas.microsoft.com/office/drawing/2014/main" id="{D49635C1-800E-D3E1-D27E-2C0779F23B9F}"/>
                </a:ext>
              </a:extLst>
            </p:cNvPr>
            <p:cNvSpPr>
              <a:spLocks noChangeAspect="1"/>
            </p:cNvSpPr>
            <p:nvPr/>
          </p:nvSpPr>
          <p:spPr>
            <a:xfrm>
              <a:off x="9587427" y="4360501"/>
              <a:ext cx="144000" cy="144000"/>
            </a:xfrm>
            <a:prstGeom prst="ellipse">
              <a:avLst/>
            </a:prstGeom>
            <a:solidFill>
              <a:srgbClr val="7283C0"/>
            </a:solidFill>
            <a:ln w="25400">
              <a:noFill/>
            </a:ln>
            <a:effectLst>
              <a:outerShdw blurRad="254000" dist="63500" dir="2700000" algn="tl" rotWithShape="0">
                <a:prstClr val="black">
                  <a:alpha val="20000"/>
                </a:prstClr>
              </a:outerShdw>
            </a:effectLst>
            <a:scene3d>
              <a:camera prst="orthographicFront"/>
              <a:lightRig rig="twoPt" dir="t"/>
            </a:scene3d>
            <a:sp3d prstMaterial="plastic">
              <a:extrusionClr>
                <a:schemeClr val="accent1"/>
              </a:extrusionClr>
              <a:contourClr>
                <a:schemeClr val="tx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4D4D4D"/>
                </a:solidFill>
                <a:latin typeface="微软雅黑" panose="020B0503020204020204" pitchFamily="34" charset="-122"/>
                <a:ea typeface="微软雅黑" panose="020B0503020204020204" pitchFamily="34" charset="-122"/>
              </a:endParaRPr>
            </a:p>
          </p:txBody>
        </p:sp>
        <p:sp>
          <p:nvSpPr>
            <p:cNvPr id="10" name="矩形 1">
              <a:extLst>
                <a:ext uri="{FF2B5EF4-FFF2-40B4-BE49-F238E27FC236}">
                  <a16:creationId xmlns:a16="http://schemas.microsoft.com/office/drawing/2014/main" id="{2684CCC2-F57A-6981-2D72-5C5F34A6ECD5}"/>
                </a:ext>
              </a:extLst>
            </p:cNvPr>
            <p:cNvSpPr>
              <a:spLocks noChangeArrowheads="1"/>
            </p:cNvSpPr>
            <p:nvPr/>
          </p:nvSpPr>
          <p:spPr bwMode="auto">
            <a:xfrm>
              <a:off x="8219875" y="4745354"/>
              <a:ext cx="2880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zh-CN" dirty="0">
                  <a:latin typeface="Times New Roman" panose="02020603050405020304" pitchFamily="18" charset="0"/>
                  <a:cs typeface="Times New Roman" panose="02020603050405020304" pitchFamily="18" charset="0"/>
                </a:rPr>
                <a:t>Leverage shallow features to refine decompressed image</a:t>
              </a:r>
            </a:p>
          </p:txBody>
        </p:sp>
        <p:sp>
          <p:nvSpPr>
            <p:cNvPr id="16" name="矩形 1">
              <a:extLst>
                <a:ext uri="{FF2B5EF4-FFF2-40B4-BE49-F238E27FC236}">
                  <a16:creationId xmlns:a16="http://schemas.microsoft.com/office/drawing/2014/main" id="{E0C097AB-3458-3447-AEF4-5D3B3A2D8BF6}"/>
                </a:ext>
              </a:extLst>
            </p:cNvPr>
            <p:cNvSpPr>
              <a:spLocks noChangeArrowheads="1"/>
            </p:cNvSpPr>
            <p:nvPr/>
          </p:nvSpPr>
          <p:spPr bwMode="auto">
            <a:xfrm>
              <a:off x="8219875" y="3362261"/>
              <a:ext cx="2880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zh-CN" sz="2400" b="1" dirty="0">
                  <a:latin typeface="Times New Roman" panose="02020603050405020304" pitchFamily="18" charset="0"/>
                  <a:ea typeface="微软雅黑" panose="020B0503020204020204" pitchFamily="34" charset="-122"/>
                  <a:cs typeface="Times New Roman" panose="02020603050405020304" pitchFamily="18" charset="0"/>
                </a:rPr>
                <a:t>Shallow Feature Fusion Module</a:t>
              </a:r>
            </a:p>
          </p:txBody>
        </p:sp>
        <p:pic>
          <p:nvPicPr>
            <p:cNvPr id="17" name="图片 16">
              <a:extLst>
                <a:ext uri="{FF2B5EF4-FFF2-40B4-BE49-F238E27FC236}">
                  <a16:creationId xmlns:a16="http://schemas.microsoft.com/office/drawing/2014/main" id="{42E72A0A-2C3B-10D7-10E4-03067F0B95DA}"/>
                </a:ext>
              </a:extLst>
            </p:cNvPr>
            <p:cNvPicPr>
              <a:picLocks noChangeAspect="1"/>
            </p:cNvPicPr>
            <p:nvPr/>
          </p:nvPicPr>
          <p:blipFill>
            <a:blip r:embed="rId12"/>
            <a:stretch>
              <a:fillRect/>
            </a:stretch>
          </p:blipFill>
          <p:spPr>
            <a:xfrm>
              <a:off x="8272597" y="1468534"/>
              <a:ext cx="2773659" cy="1080000"/>
            </a:xfrm>
            <a:prstGeom prst="rect">
              <a:avLst/>
            </a:prstGeom>
          </p:spPr>
        </p:pic>
      </p:grpSp>
      <mc:AlternateContent xmlns:mc="http://schemas.openxmlformats.org/markup-compatibility/2006" xmlns:a14="http://schemas.microsoft.com/office/drawing/2010/main">
        <mc:Choice Requires="a14">
          <p:sp>
            <p:nvSpPr>
              <p:cNvPr id="21" name="矩形 1">
                <a:extLst>
                  <a:ext uri="{FF2B5EF4-FFF2-40B4-BE49-F238E27FC236}">
                    <a16:creationId xmlns:a16="http://schemas.microsoft.com/office/drawing/2014/main" id="{BF41FBD5-6BF2-9C23-06BE-A3B23B097690}"/>
                  </a:ext>
                </a:extLst>
              </p:cNvPr>
              <p:cNvSpPr>
                <a:spLocks noChangeArrowheads="1"/>
              </p:cNvSpPr>
              <p:nvPr/>
            </p:nvSpPr>
            <p:spPr bwMode="auto">
              <a:xfrm>
                <a:off x="943485" y="5566688"/>
                <a:ext cx="10102771"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p>
                <a:pPr algn="ctr"/>
                <a:r>
                  <a:rPr lang="en-US" altLang="zh-CN" dirty="0">
                    <a:latin typeface="Times New Roman" panose="02020603050405020304" pitchFamily="18" charset="0"/>
                    <a:cs typeface="Times New Roman" panose="02020603050405020304" pitchFamily="18" charset="0"/>
                  </a:rPr>
                  <a:t>Experimental results  </a:t>
                </a:r>
                <a14:m>
                  <m:oMath xmlns:m="http://schemas.openxmlformats.org/officeDocument/2006/math">
                    <m:groupChr>
                      <m:groupChrPr>
                        <m:chr m:val="⇒"/>
                        <m:vertJc m:val="bot"/>
                        <m:ctrlPr>
                          <a:rPr lang="en-US" altLang="zh-CN" i="1" smtClean="0">
                            <a:latin typeface="Cambria Math" panose="02040503050406030204" pitchFamily="18" charset="0"/>
                            <a:cs typeface="Times New Roman" panose="02020603050405020304" pitchFamily="18" charset="0"/>
                          </a:rPr>
                        </m:ctrlPr>
                      </m:groupChrPr>
                      <m:e>
                        <m:r>
                          <m:rPr>
                            <m:brk m:alnAt="2"/>
                          </m:rPr>
                          <a:rPr lang="en-US" altLang="zh-CN" b="0" i="1" smtClean="0">
                            <a:latin typeface="Cambria Math" panose="02040503050406030204" pitchFamily="18" charset="0"/>
                            <a:cs typeface="Times New Roman" panose="02020603050405020304" pitchFamily="18" charset="0"/>
                          </a:rPr>
                          <m:t> </m:t>
                        </m:r>
                      </m:e>
                    </m:groupChr>
                  </m:oMath>
                </a14:m>
                <a:r>
                  <a:rPr lang="en-US" altLang="zh-CN" dirty="0">
                    <a:latin typeface="Times New Roman" panose="02020603050405020304" pitchFamily="18" charset="0"/>
                    <a:cs typeface="Times New Roman" panose="02020603050405020304" pitchFamily="18" charset="0"/>
                  </a:rPr>
                  <a:t>  </a:t>
                </a:r>
                <a:r>
                  <a:rPr lang="en-US" altLang="zh-CN" dirty="0">
                    <a:solidFill>
                      <a:srgbClr val="FF0000"/>
                    </a:solidFill>
                    <a:latin typeface="Times New Roman" panose="02020603050405020304" pitchFamily="18" charset="0"/>
                    <a:cs typeface="Times New Roman" panose="02020603050405020304" pitchFamily="18" charset="0"/>
                  </a:rPr>
                  <a:t>efficient</a:t>
                </a:r>
                <a:r>
                  <a:rPr lang="en-US" altLang="zh-CN" dirty="0">
                    <a:latin typeface="Times New Roman" panose="02020603050405020304" pitchFamily="18" charset="0"/>
                    <a:cs typeface="Times New Roman" panose="02020603050405020304" pitchFamily="18" charset="0"/>
                  </a:rPr>
                  <a:t> spatial-differently variable-rate mechanism &amp; </a:t>
                </a:r>
                <a:r>
                  <a:rPr lang="en-US" altLang="zh-CN" dirty="0">
                    <a:solidFill>
                      <a:srgbClr val="FF0000"/>
                    </a:solidFill>
                    <a:latin typeface="Times New Roman" panose="02020603050405020304" pitchFamily="18" charset="0"/>
                    <a:cs typeface="Times New Roman" panose="02020603050405020304" pitchFamily="18" charset="0"/>
                  </a:rPr>
                  <a:t>excellent</a:t>
                </a:r>
                <a:r>
                  <a:rPr lang="en-US" altLang="zh-CN" dirty="0">
                    <a:latin typeface="Times New Roman" panose="02020603050405020304" pitchFamily="18" charset="0"/>
                    <a:cs typeface="Times New Roman" panose="02020603050405020304" pitchFamily="18" charset="0"/>
                  </a:rPr>
                  <a:t> RD performance</a:t>
                </a:r>
              </a:p>
            </p:txBody>
          </p:sp>
        </mc:Choice>
        <mc:Fallback xmlns="">
          <p:sp>
            <p:nvSpPr>
              <p:cNvPr id="21" name="矩形 1">
                <a:extLst>
                  <a:ext uri="{FF2B5EF4-FFF2-40B4-BE49-F238E27FC236}">
                    <a16:creationId xmlns:a16="http://schemas.microsoft.com/office/drawing/2014/main" id="{BF41FBD5-6BF2-9C23-06BE-A3B23B097690}"/>
                  </a:ext>
                </a:extLst>
              </p:cNvPr>
              <p:cNvSpPr>
                <a:spLocks noRot="1" noChangeAspect="1" noMove="1" noResize="1" noEditPoints="1" noAdjustHandles="1" noChangeArrowheads="1" noChangeShapeType="1" noTextEdit="1"/>
              </p:cNvSpPr>
              <p:nvPr/>
            </p:nvSpPr>
            <p:spPr bwMode="auto">
              <a:xfrm>
                <a:off x="943485" y="5566688"/>
                <a:ext cx="10102771" cy="369332"/>
              </a:xfrm>
              <a:prstGeom prst="rect">
                <a:avLst/>
              </a:prstGeom>
              <a:blipFill>
                <a:blip r:embed="rId13"/>
                <a:stretch>
                  <a:fillRect t="-45902" b="-8524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pic>
        <p:nvPicPr>
          <p:cNvPr id="4" name="图片 3" descr="文本, 信件&#10;&#10;描述已自动生成">
            <a:extLst>
              <a:ext uri="{FF2B5EF4-FFF2-40B4-BE49-F238E27FC236}">
                <a16:creationId xmlns:a16="http://schemas.microsoft.com/office/drawing/2014/main" id="{4E490BD9-AB15-C643-A7BC-CEDBEB97474F}"/>
              </a:ext>
            </a:extLst>
          </p:cNvPr>
          <p:cNvPicPr>
            <a:picLocks noChangeAspect="1"/>
          </p:cNvPicPr>
          <p:nvPr/>
        </p:nvPicPr>
        <p:blipFill rotWithShape="1">
          <a:blip r:embed="rId14">
            <a:extLst>
              <a:ext uri="{28A0092B-C50C-407E-A947-70E740481C1C}">
                <a14:useLocalDpi xmlns:a14="http://schemas.microsoft.com/office/drawing/2010/main" val="0"/>
              </a:ext>
            </a:extLst>
          </a:blip>
          <a:srcRect t="27253" b="27169"/>
          <a:stretch/>
        </p:blipFill>
        <p:spPr>
          <a:xfrm>
            <a:off x="9264102" y="327301"/>
            <a:ext cx="2274755" cy="648000"/>
          </a:xfrm>
          <a:prstGeom prst="rect">
            <a:avLst/>
          </a:prstGeom>
        </p:spPr>
      </p:pic>
      <p:pic>
        <p:nvPicPr>
          <p:cNvPr id="5" name="视频 4">
            <a:hlinkClick r:id="" action="ppaction://media"/>
            <a:extLst>
              <a:ext uri="{FF2B5EF4-FFF2-40B4-BE49-F238E27FC236}">
                <a16:creationId xmlns:a16="http://schemas.microsoft.com/office/drawing/2014/main" id="{93647508-E56C-62E6-CFAF-68296DF89DB1}"/>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15"/>
          <a:stretch>
            <a:fillRect/>
          </a:stretch>
        </p:blipFill>
        <p:spPr>
          <a:xfrm>
            <a:off x="12763500" y="4745354"/>
            <a:ext cx="2285999" cy="1714500"/>
          </a:xfrm>
          <a:prstGeom prst="rect">
            <a:avLst/>
          </a:prstGeom>
        </p:spPr>
      </p:pic>
    </p:spTree>
    <p:custDataLst>
      <p:tags r:id="rId1"/>
    </p:custDataLst>
    <p:extLst>
      <p:ext uri="{BB962C8B-B14F-4D97-AF65-F5344CB8AC3E}">
        <p14:creationId xmlns:p14="http://schemas.microsoft.com/office/powerpoint/2010/main" val="3682432030"/>
      </p:ext>
    </p:extLst>
  </p:cSld>
  <p:clrMapOvr>
    <a:masterClrMapping/>
  </p:clrMapOvr>
  <mc:AlternateContent xmlns:mc="http://schemas.openxmlformats.org/markup-compatibility/2006" xmlns:p14="http://schemas.microsoft.com/office/powerpoint/2010/main">
    <mc:Choice Requires="p14">
      <p:transition spd="slow" p14:dur="2000" advTm="41713"/>
    </mc:Choice>
    <mc:Fallback xmlns="">
      <p:transition spd="slow" advTm="417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1000"/>
                                        <p:tgtEl>
                                          <p:spTgt spid="27"/>
                                        </p:tgtEl>
                                      </p:cBhvr>
                                    </p:animEffect>
                                  </p:childTnLst>
                                </p:cTn>
                              </p:par>
                              <p:par>
                                <p:cTn id="17" presetID="10" presetClass="entr" presetSubtype="0" fill="hold" nodeType="withEffect">
                                  <p:stCondLst>
                                    <p:cond delay="0"/>
                                  </p:stCondLst>
                                  <p:childTnLst>
                                    <p:set>
                                      <p:cBhvr>
                                        <p:cTn id="18" dur="1" fill="hold">
                                          <p:stCondLst>
                                            <p:cond delay="0"/>
                                          </p:stCondLst>
                                        </p:cTn>
                                        <p:tgtEl>
                                          <p:spTgt spid="108"/>
                                        </p:tgtEl>
                                        <p:attrNameLst>
                                          <p:attrName>style.visibility</p:attrName>
                                        </p:attrNameLst>
                                      </p:cBhvr>
                                      <p:to>
                                        <p:strVal val="visible"/>
                                      </p:to>
                                    </p:set>
                                    <p:animEffect transition="in" filter="fade">
                                      <p:cBhvr>
                                        <p:cTn id="19" dur="1000"/>
                                        <p:tgtEl>
                                          <p:spTgt spid="108"/>
                                        </p:tgtEl>
                                      </p:cBhvr>
                                    </p:animEffect>
                                  </p:childTnLst>
                                </p:cTn>
                              </p:par>
                              <p:par>
                                <p:cTn id="20" presetID="22" presetClass="entr" presetSubtype="8"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left)">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2" fill="hold" display="0">
                  <p:stCondLst>
                    <p:cond delay="indefinite"/>
                  </p:stCondLst>
                </p:cTn>
                <p:tgtEl>
                  <p:spTgt spid="5"/>
                </p:tgtEl>
              </p:cMediaNode>
            </p:video>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2" presetClass="mediacall" presetSubtype="0" fill="hold" nodeType="clickEffect">
                                  <p:stCondLst>
                                    <p:cond delay="0"/>
                                  </p:stCondLst>
                                  <p:childTnLst>
                                    <p:cmd type="call" cmd="togglePause">
                                      <p:cBhvr>
                                        <p:cTn id="37" dur="1" fill="hold"/>
                                        <p:tgtEl>
                                          <p:spTgt spid="5"/>
                                        </p:tgtEl>
                                      </p:cBhvr>
                                    </p:cmd>
                                  </p:childTnLst>
                                </p:cTn>
                              </p:par>
                            </p:childTnLst>
                          </p:cTn>
                        </p:par>
                      </p:childTnLst>
                    </p:cTn>
                  </p:par>
                </p:childTnLst>
              </p:cTn>
              <p:nextCondLst>
                <p:cond evt="onClick" delay="0">
                  <p:tgtEl>
                    <p:spTgt spid="5"/>
                  </p:tgtEl>
                </p:cond>
              </p:nextCondLst>
            </p:seq>
          </p:childTnLst>
        </p:cTn>
      </p:par>
    </p:tnLst>
    <p:bldLst>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a:extLst>
              <a:ext uri="{FF2B5EF4-FFF2-40B4-BE49-F238E27FC236}">
                <a16:creationId xmlns:a16="http://schemas.microsoft.com/office/drawing/2014/main" id="{EE740BFD-3F96-2CB8-C1DD-D8E83148C83D}"/>
              </a:ext>
            </a:extLst>
          </p:cNvPr>
          <p:cNvSpPr>
            <a:spLocks noGrp="1" noRot="1" noMove="1" noResize="1" noEditPoints="1" noAdjustHandles="1" noChangeArrowheads="1" noChangeShapeType="1"/>
          </p:cNvSpPr>
          <p:nvPr/>
        </p:nvSpPr>
        <p:spPr>
          <a:xfrm>
            <a:off x="-2292" y="1670631"/>
            <a:ext cx="12192000" cy="3908979"/>
          </a:xfrm>
          <a:prstGeom prst="rect">
            <a:avLst/>
          </a:prstGeom>
          <a:solidFill>
            <a:srgbClr val="0F35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图片 23">
            <a:extLst>
              <a:ext uri="{FF2B5EF4-FFF2-40B4-BE49-F238E27FC236}">
                <a16:creationId xmlns:a16="http://schemas.microsoft.com/office/drawing/2014/main" id="{C0AEA540-06CA-CD97-CAA4-CE863BE5EFCA}"/>
              </a:ext>
            </a:extLst>
          </p:cNvPr>
          <p:cNvPicPr>
            <a:picLocks noGrp="1" noRot="1" noChangeAspect="1" noMove="1" noResize="1" noEditPoints="1" noAdjustHandles="1" noChangeArrowheads="1" noChangeShapeType="1" noCrop="1"/>
          </p:cNvPicPr>
          <p:nvPr/>
        </p:nvPicPr>
        <p:blipFill>
          <a:blip r:embed="rId5">
            <a:alphaModFix amt="12000"/>
          </a:blip>
          <a:stretch>
            <a:fillRect/>
          </a:stretch>
        </p:blipFill>
        <p:spPr>
          <a:xfrm>
            <a:off x="4158708" y="1690120"/>
            <a:ext cx="3870000" cy="3870000"/>
          </a:xfrm>
          <a:prstGeom prst="rect">
            <a:avLst/>
          </a:prstGeom>
        </p:spPr>
      </p:pic>
      <p:sp>
        <p:nvSpPr>
          <p:cNvPr id="13" name="标题 2">
            <a:extLst>
              <a:ext uri="{FF2B5EF4-FFF2-40B4-BE49-F238E27FC236}">
                <a16:creationId xmlns:a16="http://schemas.microsoft.com/office/drawing/2014/main" id="{C9DBEF42-3397-7F15-8FA3-805916A6928D}"/>
              </a:ext>
            </a:extLst>
          </p:cNvPr>
          <p:cNvSpPr txBox="1">
            <a:spLocks noGrp="1" noRot="1" noMove="1" noResize="1" noEditPoints="1" noAdjustHandles="1" noChangeArrowheads="1" noChangeShapeType="1"/>
          </p:cNvSpPr>
          <p:nvPr/>
        </p:nvSpPr>
        <p:spPr>
          <a:xfrm>
            <a:off x="-2292" y="2686463"/>
            <a:ext cx="12192000" cy="127262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Thanks for Listening</a:t>
            </a:r>
            <a:endParaRPr lang="zh-CN" altLang="en-US"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23" name="直接连接符 22">
            <a:extLst>
              <a:ext uri="{FF2B5EF4-FFF2-40B4-BE49-F238E27FC236}">
                <a16:creationId xmlns:a16="http://schemas.microsoft.com/office/drawing/2014/main" id="{F4E38B6C-9A23-DB22-9581-95B7AF886AA5}"/>
              </a:ext>
            </a:extLst>
          </p:cNvPr>
          <p:cNvCxnSpPr>
            <a:cxnSpLocks noGrp="1" noRot="1" noMove="1" noResize="1" noEditPoints="1" noAdjustHandles="1" noChangeArrowheads="1" noChangeShapeType="1"/>
          </p:cNvCxnSpPr>
          <p:nvPr/>
        </p:nvCxnSpPr>
        <p:spPr>
          <a:xfrm>
            <a:off x="653143" y="6245291"/>
            <a:ext cx="10888824" cy="0"/>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9" name="图片 18">
            <a:extLst>
              <a:ext uri="{FF2B5EF4-FFF2-40B4-BE49-F238E27FC236}">
                <a16:creationId xmlns:a16="http://schemas.microsoft.com/office/drawing/2014/main" id="{BB95D7F7-B3A8-C02E-DE3B-355DF02396E2}"/>
              </a:ext>
            </a:extLst>
          </p:cNvPr>
          <p:cNvPicPr>
            <a:picLocks noGrp="1" noRot="1" noChangeAspect="1" noMove="1" noResize="1" noEditPoints="1" noAdjustHandles="1" noChangeArrowheads="1" noChangeShapeType="1" noCrop="1"/>
          </p:cNvPicPr>
          <p:nvPr/>
        </p:nvPicPr>
        <p:blipFill>
          <a:blip r:embed="rId6"/>
          <a:stretch>
            <a:fillRect/>
          </a:stretch>
        </p:blipFill>
        <p:spPr>
          <a:xfrm>
            <a:off x="244238" y="242333"/>
            <a:ext cx="1015327" cy="1015200"/>
          </a:xfrm>
          <a:prstGeom prst="rect">
            <a:avLst/>
          </a:prstGeom>
        </p:spPr>
      </p:pic>
      <p:pic>
        <p:nvPicPr>
          <p:cNvPr id="1026" name="Picture 2">
            <a:extLst>
              <a:ext uri="{FF2B5EF4-FFF2-40B4-BE49-F238E27FC236}">
                <a16:creationId xmlns:a16="http://schemas.microsoft.com/office/drawing/2014/main" id="{59020A53-99BA-6335-9440-29E1AEA46275}"/>
              </a:ext>
            </a:extLst>
          </p:cNvPr>
          <p:cNvPicPr>
            <a:picLocks noGrp="1" noRot="1" noChangeAspect="1" noMove="1" noResize="1" noEditPoints="1" noAdjustHandles="1" noChangeArrowheads="1" noChangeShapeType="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632317" y="389933"/>
            <a:ext cx="2460000" cy="720000"/>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组合 14">
            <a:extLst>
              <a:ext uri="{FF2B5EF4-FFF2-40B4-BE49-F238E27FC236}">
                <a16:creationId xmlns:a16="http://schemas.microsoft.com/office/drawing/2014/main" id="{73501887-F055-FB69-739B-D651048CE4CA}"/>
              </a:ext>
            </a:extLst>
          </p:cNvPr>
          <p:cNvGrpSpPr>
            <a:grpSpLocks noGrp="1" noUngrp="1" noRot="1" noMove="1" noResize="1"/>
          </p:cNvGrpSpPr>
          <p:nvPr/>
        </p:nvGrpSpPr>
        <p:grpSpPr>
          <a:xfrm>
            <a:off x="4465069" y="377732"/>
            <a:ext cx="3257278" cy="744402"/>
            <a:chOff x="7606153" y="413757"/>
            <a:chExt cx="3257278" cy="744402"/>
          </a:xfrm>
          <a:solidFill>
            <a:schemeClr val="bg1"/>
          </a:solidFill>
        </p:grpSpPr>
        <p:sp>
          <p:nvSpPr>
            <p:cNvPr id="5" name="文本框 4">
              <a:extLst>
                <a:ext uri="{FF2B5EF4-FFF2-40B4-BE49-F238E27FC236}">
                  <a16:creationId xmlns:a16="http://schemas.microsoft.com/office/drawing/2014/main" id="{6A40AA06-8A9C-C380-6E9A-9803EB5B0B41}"/>
                </a:ext>
              </a:extLst>
            </p:cNvPr>
            <p:cNvSpPr txBox="1">
              <a:spLocks noGrp="1" noRot="1" noMove="1" noResize="1" noEditPoints="1" noAdjustHandles="1" noChangeArrowheads="1" noChangeShapeType="1"/>
            </p:cNvSpPr>
            <p:nvPr/>
          </p:nvSpPr>
          <p:spPr>
            <a:xfrm>
              <a:off x="7606153" y="758049"/>
              <a:ext cx="3257278" cy="400110"/>
            </a:xfrm>
            <a:prstGeom prst="rect">
              <a:avLst/>
            </a:prstGeom>
            <a:grpFill/>
          </p:spPr>
          <p:txBody>
            <a:bodyPr wrap="square" rtlCol="0">
              <a:spAutoFit/>
            </a:bodyPr>
            <a:lstStyle/>
            <a:p>
              <a:r>
                <a:rPr lang="en-US" altLang="zh-CN" sz="2000" b="1" i="0" dirty="0">
                  <a:solidFill>
                    <a:srgbClr val="0F3568">
                      <a:alpha val="85000"/>
                    </a:srgbClr>
                  </a:solidFill>
                  <a:effectLst/>
                  <a:latin typeface="Times New Roman" panose="02020603050405020304" pitchFamily="18" charset="0"/>
                  <a:cs typeface="Times New Roman" panose="02020603050405020304" pitchFamily="18" charset="0"/>
                </a:rPr>
                <a:t>June 04-10, 2023</a:t>
              </a:r>
              <a:endParaRPr lang="zh-CN" altLang="en-US" sz="2000" b="1" dirty="0">
                <a:solidFill>
                  <a:srgbClr val="0F3568">
                    <a:alpha val="85000"/>
                  </a:srgbClr>
                </a:solidFill>
                <a:latin typeface="Times New Roman" panose="02020603050405020304" pitchFamily="18" charset="0"/>
                <a:cs typeface="Times New Roman" panose="02020603050405020304" pitchFamily="18" charset="0"/>
              </a:endParaRPr>
            </a:p>
          </p:txBody>
        </p:sp>
        <p:sp>
          <p:nvSpPr>
            <p:cNvPr id="6" name="文本框 5">
              <a:extLst>
                <a:ext uri="{FF2B5EF4-FFF2-40B4-BE49-F238E27FC236}">
                  <a16:creationId xmlns:a16="http://schemas.microsoft.com/office/drawing/2014/main" id="{80143F8E-1DED-F5C9-DB30-D55D4DF25921}"/>
                </a:ext>
              </a:extLst>
            </p:cNvPr>
            <p:cNvSpPr txBox="1">
              <a:spLocks noGrp="1" noRot="1" noMove="1" noResize="1" noEditPoints="1" noAdjustHandles="1" noChangeArrowheads="1" noChangeShapeType="1"/>
            </p:cNvSpPr>
            <p:nvPr/>
          </p:nvSpPr>
          <p:spPr>
            <a:xfrm>
              <a:off x="7606153" y="413757"/>
              <a:ext cx="3257278" cy="400110"/>
            </a:xfrm>
            <a:prstGeom prst="rect">
              <a:avLst/>
            </a:prstGeom>
            <a:grpFill/>
          </p:spPr>
          <p:txBody>
            <a:bodyPr wrap="square" rtlCol="0">
              <a:spAutoFit/>
            </a:bodyPr>
            <a:lstStyle/>
            <a:p>
              <a:r>
                <a:rPr lang="en-US" altLang="zh-CN" sz="2000" b="1" i="0" dirty="0">
                  <a:solidFill>
                    <a:srgbClr val="0F3568">
                      <a:alpha val="85000"/>
                    </a:srgbClr>
                  </a:solidFill>
                  <a:effectLst/>
                  <a:latin typeface="Times New Roman" panose="02020603050405020304" pitchFamily="18" charset="0"/>
                  <a:cs typeface="Times New Roman" panose="02020603050405020304" pitchFamily="18" charset="0"/>
                </a:rPr>
                <a:t>Greek island of Rhodes</a:t>
              </a:r>
              <a:endParaRPr lang="zh-CN" altLang="en-US" sz="2000" b="1" dirty="0">
                <a:solidFill>
                  <a:srgbClr val="0F3568">
                    <a:alpha val="85000"/>
                  </a:srgbClr>
                </a:solidFill>
                <a:latin typeface="Times New Roman" panose="02020603050405020304" pitchFamily="18" charset="0"/>
                <a:cs typeface="Times New Roman" panose="02020603050405020304" pitchFamily="18" charset="0"/>
              </a:endParaRPr>
            </a:p>
          </p:txBody>
        </p:sp>
      </p:grpSp>
      <p:cxnSp>
        <p:nvCxnSpPr>
          <p:cNvPr id="27" name="直接连接符 26">
            <a:extLst>
              <a:ext uri="{FF2B5EF4-FFF2-40B4-BE49-F238E27FC236}">
                <a16:creationId xmlns:a16="http://schemas.microsoft.com/office/drawing/2014/main" id="{CF274D68-0AE6-EEFB-5AC9-DC4CEE502123}"/>
              </a:ext>
            </a:extLst>
          </p:cNvPr>
          <p:cNvCxnSpPr>
            <a:cxnSpLocks noGrp="1" noRot="1" noMove="1" noResize="1" noEditPoints="1" noAdjustHandles="1" noChangeArrowheads="1" noChangeShapeType="1"/>
          </p:cNvCxnSpPr>
          <p:nvPr/>
        </p:nvCxnSpPr>
        <p:spPr>
          <a:xfrm>
            <a:off x="244238" y="1254019"/>
            <a:ext cx="11700000" cy="0"/>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2" name="图片 1" descr="文本, 信件&#10;&#10;描述已自动生成">
            <a:extLst>
              <a:ext uri="{FF2B5EF4-FFF2-40B4-BE49-F238E27FC236}">
                <a16:creationId xmlns:a16="http://schemas.microsoft.com/office/drawing/2014/main" id="{D08BA542-6811-4D56-47EC-2E3F06A8D24D}"/>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t="27253" b="27169"/>
          <a:stretch/>
        </p:blipFill>
        <p:spPr>
          <a:xfrm>
            <a:off x="9163982" y="353933"/>
            <a:ext cx="2780256" cy="792000"/>
          </a:xfrm>
          <a:prstGeom prst="rect">
            <a:avLst/>
          </a:prstGeom>
        </p:spPr>
      </p:pic>
      <p:pic>
        <p:nvPicPr>
          <p:cNvPr id="3" name="视频 2">
            <a:hlinkClick r:id="" action="ppaction://media"/>
            <a:extLst>
              <a:ext uri="{FF2B5EF4-FFF2-40B4-BE49-F238E27FC236}">
                <a16:creationId xmlns:a16="http://schemas.microsoft.com/office/drawing/2014/main" id="{FF3CEEA8-580C-8E5E-FCDD-BCA2A379D97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9"/>
          <a:stretch>
            <a:fillRect/>
          </a:stretch>
        </p:blipFill>
        <p:spPr>
          <a:xfrm>
            <a:off x="12805064" y="4530791"/>
            <a:ext cx="2285999" cy="1714500"/>
          </a:xfrm>
          <a:prstGeom prst="rect">
            <a:avLst/>
          </a:prstGeom>
        </p:spPr>
      </p:pic>
    </p:spTree>
    <p:extLst>
      <p:ext uri="{BB962C8B-B14F-4D97-AF65-F5344CB8AC3E}">
        <p14:creationId xmlns:p14="http://schemas.microsoft.com/office/powerpoint/2010/main" val="3583514714"/>
      </p:ext>
    </p:extLst>
  </p:cSld>
  <p:clrMapOvr>
    <a:masterClrMapping/>
  </p:clrMapOvr>
  <mc:AlternateContent xmlns:mc="http://schemas.openxmlformats.org/markup-compatibility/2006" xmlns:p14="http://schemas.microsoft.com/office/powerpoint/2010/main">
    <mc:Choice Requires="p14">
      <p:transition spd="slow" p14:dur="2000" advTm="6794"/>
    </mc:Choice>
    <mc:Fallback xmlns="">
      <p:transition spd="slow" advTm="67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直接连接符 11">
            <a:extLst>
              <a:ext uri="{FF2B5EF4-FFF2-40B4-BE49-F238E27FC236}">
                <a16:creationId xmlns:a16="http://schemas.microsoft.com/office/drawing/2014/main" id="{3EC8F998-52CC-6F1E-88AC-091AFD2DD90E}"/>
              </a:ext>
            </a:extLst>
          </p:cNvPr>
          <p:cNvCxnSpPr>
            <a:cxnSpLocks noGrp="1" noRot="1" noMove="1" noResize="1" noEditPoints="1" noAdjustHandles="1" noChangeArrowheads="1" noChangeShapeType="1"/>
          </p:cNvCxnSpPr>
          <p:nvPr/>
        </p:nvCxnSpPr>
        <p:spPr>
          <a:xfrm>
            <a:off x="653143" y="1035699"/>
            <a:ext cx="10888824" cy="0"/>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BC080EB6-5B21-4706-77E6-8B94164682F9}"/>
              </a:ext>
            </a:extLst>
          </p:cNvPr>
          <p:cNvCxnSpPr>
            <a:cxnSpLocks noGrp="1" noRot="1" noMove="1" noResize="1" noEditPoints="1" noAdjustHandles="1" noChangeArrowheads="1" noChangeShapeType="1"/>
          </p:cNvCxnSpPr>
          <p:nvPr/>
        </p:nvCxnSpPr>
        <p:spPr>
          <a:xfrm>
            <a:off x="653143" y="6245291"/>
            <a:ext cx="10888824" cy="0"/>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6" name="Rectangle 47">
            <a:extLst>
              <a:ext uri="{FF2B5EF4-FFF2-40B4-BE49-F238E27FC236}">
                <a16:creationId xmlns:a16="http://schemas.microsoft.com/office/drawing/2014/main" id="{2F5A4636-C585-BA43-548A-EB39A907FC94}"/>
              </a:ext>
            </a:extLst>
          </p:cNvPr>
          <p:cNvSpPr>
            <a:spLocks noGrp="1" noRot="1" noMove="1" noResize="1" noEditPoints="1" noAdjustHandles="1" noChangeArrowheads="1" noChangeShapeType="1"/>
          </p:cNvSpPr>
          <p:nvPr/>
        </p:nvSpPr>
        <p:spPr>
          <a:xfrm>
            <a:off x="653143" y="414956"/>
            <a:ext cx="2731343" cy="553998"/>
          </a:xfrm>
          <a:prstGeom prst="rect">
            <a:avLst/>
          </a:prstGeom>
        </p:spPr>
        <p:txBody>
          <a:bodyPr wrap="square" lIns="0" tIns="0" rIns="0" bIns="0">
            <a:spAutoFit/>
          </a:bodyPr>
          <a:lstStyle/>
          <a:p>
            <a:r>
              <a:rPr lang="en-US" altLang="zh-CN" sz="3600" b="1" dirty="0">
                <a:solidFill>
                  <a:srgbClr val="0F3568"/>
                </a:solidFill>
                <a:latin typeface="Times New Roman" panose="02020603050405020304" pitchFamily="18" charset="0"/>
                <a:ea typeface="微软雅黑" panose="020B0503020204020204" pitchFamily="34" charset="-122"/>
                <a:cs typeface="Times New Roman" panose="02020603050405020304" pitchFamily="18" charset="0"/>
              </a:rPr>
              <a:t>Contents</a:t>
            </a:r>
          </a:p>
        </p:txBody>
      </p:sp>
      <p:grpSp>
        <p:nvGrpSpPr>
          <p:cNvPr id="10" name="Group 87">
            <a:extLst>
              <a:ext uri="{FF2B5EF4-FFF2-40B4-BE49-F238E27FC236}">
                <a16:creationId xmlns:a16="http://schemas.microsoft.com/office/drawing/2014/main" id="{212A5CCE-C806-1BD8-7F19-9A7105130941}"/>
              </a:ext>
            </a:extLst>
          </p:cNvPr>
          <p:cNvGrpSpPr>
            <a:grpSpLocks noGrp="1" noUngrp="1" noRot="1" noChangeAspect="1" noMove="1" noResize="1"/>
          </p:cNvGrpSpPr>
          <p:nvPr/>
        </p:nvGrpSpPr>
        <p:grpSpPr bwMode="auto">
          <a:xfrm>
            <a:off x="1794081" y="2992495"/>
            <a:ext cx="1263053" cy="1296000"/>
            <a:chOff x="3610" y="2051"/>
            <a:chExt cx="230" cy="236"/>
          </a:xfrm>
          <a:solidFill>
            <a:srgbClr val="103568"/>
          </a:solidFill>
        </p:grpSpPr>
        <p:sp>
          <p:nvSpPr>
            <p:cNvPr id="17" name="Freeform 88">
              <a:extLst>
                <a:ext uri="{FF2B5EF4-FFF2-40B4-BE49-F238E27FC236}">
                  <a16:creationId xmlns:a16="http://schemas.microsoft.com/office/drawing/2014/main" id="{463E640E-BFE2-F87A-CA84-BF0F4F607C23}"/>
                </a:ext>
              </a:extLst>
            </p:cNvPr>
            <p:cNvSpPr>
              <a:spLocks noGrp="1" noRot="1" noMove="1" noResize="1" noEditPoints="1" noAdjustHandles="1" noChangeArrowheads="1" noChangeShapeType="1"/>
            </p:cNvSpPr>
            <p:nvPr/>
          </p:nvSpPr>
          <p:spPr bwMode="auto">
            <a:xfrm>
              <a:off x="3610" y="2051"/>
              <a:ext cx="194" cy="236"/>
            </a:xfrm>
            <a:custGeom>
              <a:avLst/>
              <a:gdLst>
                <a:gd name="T0" fmla="*/ 399 w 575"/>
                <a:gd name="T1" fmla="*/ 650 h 700"/>
                <a:gd name="T2" fmla="*/ 424 w 575"/>
                <a:gd name="T3" fmla="*/ 675 h 700"/>
                <a:gd name="T4" fmla="*/ 399 w 575"/>
                <a:gd name="T5" fmla="*/ 700 h 700"/>
                <a:gd name="T6" fmla="*/ 75 w 575"/>
                <a:gd name="T7" fmla="*/ 700 h 700"/>
                <a:gd name="T8" fmla="*/ 0 w 575"/>
                <a:gd name="T9" fmla="*/ 625 h 700"/>
                <a:gd name="T10" fmla="*/ 0 w 575"/>
                <a:gd name="T11" fmla="*/ 75 h 700"/>
                <a:gd name="T12" fmla="*/ 75 w 575"/>
                <a:gd name="T13" fmla="*/ 0 h 700"/>
                <a:gd name="T14" fmla="*/ 500 w 575"/>
                <a:gd name="T15" fmla="*/ 0 h 700"/>
                <a:gd name="T16" fmla="*/ 575 w 575"/>
                <a:gd name="T17" fmla="*/ 75 h 700"/>
                <a:gd name="T18" fmla="*/ 550 w 575"/>
                <a:gd name="T19" fmla="*/ 100 h 700"/>
                <a:gd name="T20" fmla="*/ 525 w 575"/>
                <a:gd name="T21" fmla="*/ 75 h 700"/>
                <a:gd name="T22" fmla="*/ 500 w 575"/>
                <a:gd name="T23" fmla="*/ 50 h 700"/>
                <a:gd name="T24" fmla="*/ 75 w 575"/>
                <a:gd name="T25" fmla="*/ 50 h 700"/>
                <a:gd name="T26" fmla="*/ 50 w 575"/>
                <a:gd name="T27" fmla="*/ 75 h 700"/>
                <a:gd name="T28" fmla="*/ 50 w 575"/>
                <a:gd name="T29" fmla="*/ 625 h 700"/>
                <a:gd name="T30" fmla="*/ 75 w 575"/>
                <a:gd name="T31" fmla="*/ 650 h 700"/>
                <a:gd name="T32" fmla="*/ 399 w 575"/>
                <a:gd name="T33" fmla="*/ 650 h 700"/>
                <a:gd name="T34" fmla="*/ 575 w 575"/>
                <a:gd name="T35" fmla="*/ 408 h 700"/>
                <a:gd name="T36" fmla="*/ 575 w 575"/>
                <a:gd name="T37" fmla="*/ 522 h 700"/>
                <a:gd name="T38" fmla="*/ 525 w 575"/>
                <a:gd name="T39" fmla="*/ 522 h 700"/>
                <a:gd name="T40" fmla="*/ 525 w 575"/>
                <a:gd name="T41" fmla="*/ 408 h 700"/>
                <a:gd name="T42" fmla="*/ 575 w 575"/>
                <a:gd name="T43" fmla="*/ 408 h 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75" h="700">
                  <a:moveTo>
                    <a:pt x="399" y="650"/>
                  </a:moveTo>
                  <a:cubicBezTo>
                    <a:pt x="413" y="650"/>
                    <a:pt x="424" y="661"/>
                    <a:pt x="424" y="675"/>
                  </a:cubicBezTo>
                  <a:cubicBezTo>
                    <a:pt x="424" y="689"/>
                    <a:pt x="413" y="700"/>
                    <a:pt x="399" y="700"/>
                  </a:cubicBezTo>
                  <a:cubicBezTo>
                    <a:pt x="75" y="700"/>
                    <a:pt x="75" y="700"/>
                    <a:pt x="75" y="700"/>
                  </a:cubicBezTo>
                  <a:cubicBezTo>
                    <a:pt x="34" y="700"/>
                    <a:pt x="0" y="666"/>
                    <a:pt x="0" y="625"/>
                  </a:cubicBezTo>
                  <a:cubicBezTo>
                    <a:pt x="0" y="75"/>
                    <a:pt x="0" y="75"/>
                    <a:pt x="0" y="75"/>
                  </a:cubicBezTo>
                  <a:cubicBezTo>
                    <a:pt x="0" y="34"/>
                    <a:pt x="34" y="0"/>
                    <a:pt x="75" y="0"/>
                  </a:cubicBezTo>
                  <a:cubicBezTo>
                    <a:pt x="500" y="0"/>
                    <a:pt x="500" y="0"/>
                    <a:pt x="500" y="0"/>
                  </a:cubicBezTo>
                  <a:cubicBezTo>
                    <a:pt x="541" y="0"/>
                    <a:pt x="575" y="34"/>
                    <a:pt x="575" y="75"/>
                  </a:cubicBezTo>
                  <a:cubicBezTo>
                    <a:pt x="575" y="89"/>
                    <a:pt x="564" y="100"/>
                    <a:pt x="550" y="100"/>
                  </a:cubicBezTo>
                  <a:cubicBezTo>
                    <a:pt x="536" y="100"/>
                    <a:pt x="525" y="89"/>
                    <a:pt x="525" y="75"/>
                  </a:cubicBezTo>
                  <a:cubicBezTo>
                    <a:pt x="525" y="61"/>
                    <a:pt x="514" y="50"/>
                    <a:pt x="500" y="50"/>
                  </a:cubicBezTo>
                  <a:cubicBezTo>
                    <a:pt x="75" y="50"/>
                    <a:pt x="75" y="50"/>
                    <a:pt x="75" y="50"/>
                  </a:cubicBezTo>
                  <a:cubicBezTo>
                    <a:pt x="61" y="50"/>
                    <a:pt x="50" y="61"/>
                    <a:pt x="50" y="75"/>
                  </a:cubicBezTo>
                  <a:cubicBezTo>
                    <a:pt x="50" y="625"/>
                    <a:pt x="50" y="625"/>
                    <a:pt x="50" y="625"/>
                  </a:cubicBezTo>
                  <a:cubicBezTo>
                    <a:pt x="50" y="639"/>
                    <a:pt x="61" y="650"/>
                    <a:pt x="75" y="650"/>
                  </a:cubicBezTo>
                  <a:lnTo>
                    <a:pt x="399" y="650"/>
                  </a:lnTo>
                  <a:close/>
                  <a:moveTo>
                    <a:pt x="575" y="408"/>
                  </a:moveTo>
                  <a:cubicBezTo>
                    <a:pt x="575" y="522"/>
                    <a:pt x="575" y="522"/>
                    <a:pt x="575" y="522"/>
                  </a:cubicBezTo>
                  <a:cubicBezTo>
                    <a:pt x="575" y="556"/>
                    <a:pt x="525" y="556"/>
                    <a:pt x="525" y="522"/>
                  </a:cubicBezTo>
                  <a:cubicBezTo>
                    <a:pt x="525" y="408"/>
                    <a:pt x="525" y="408"/>
                    <a:pt x="525" y="408"/>
                  </a:cubicBezTo>
                  <a:cubicBezTo>
                    <a:pt x="525" y="374"/>
                    <a:pt x="575" y="374"/>
                    <a:pt x="575" y="40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p>
          </p:txBody>
        </p:sp>
        <p:sp>
          <p:nvSpPr>
            <p:cNvPr id="19" name="Freeform 89">
              <a:extLst>
                <a:ext uri="{FF2B5EF4-FFF2-40B4-BE49-F238E27FC236}">
                  <a16:creationId xmlns:a16="http://schemas.microsoft.com/office/drawing/2014/main" id="{3A689774-714E-2306-4898-EB71A5DC3317}"/>
                </a:ext>
              </a:extLst>
            </p:cNvPr>
            <p:cNvSpPr>
              <a:spLocks noGrp="1" noRot="1" noMove="1" noResize="1" noEditPoints="1" noAdjustHandles="1" noChangeArrowheads="1" noChangeShapeType="1"/>
            </p:cNvSpPr>
            <p:nvPr/>
          </p:nvSpPr>
          <p:spPr bwMode="auto">
            <a:xfrm>
              <a:off x="3652" y="2102"/>
              <a:ext cx="152" cy="185"/>
            </a:xfrm>
            <a:custGeom>
              <a:avLst/>
              <a:gdLst>
                <a:gd name="T0" fmla="*/ 25 w 450"/>
                <a:gd name="T1" fmla="*/ 50 h 549"/>
                <a:gd name="T2" fmla="*/ 0 w 450"/>
                <a:gd name="T3" fmla="*/ 25 h 549"/>
                <a:gd name="T4" fmla="*/ 25 w 450"/>
                <a:gd name="T5" fmla="*/ 0 h 549"/>
                <a:gd name="T6" fmla="*/ 200 w 450"/>
                <a:gd name="T7" fmla="*/ 0 h 549"/>
                <a:gd name="T8" fmla="*/ 225 w 450"/>
                <a:gd name="T9" fmla="*/ 25 h 549"/>
                <a:gd name="T10" fmla="*/ 200 w 450"/>
                <a:gd name="T11" fmla="*/ 50 h 549"/>
                <a:gd name="T12" fmla="*/ 25 w 450"/>
                <a:gd name="T13" fmla="*/ 50 h 549"/>
                <a:gd name="T14" fmla="*/ 25 w 450"/>
                <a:gd name="T15" fmla="*/ 175 h 549"/>
                <a:gd name="T16" fmla="*/ 0 w 450"/>
                <a:gd name="T17" fmla="*/ 150 h 549"/>
                <a:gd name="T18" fmla="*/ 25 w 450"/>
                <a:gd name="T19" fmla="*/ 125 h 549"/>
                <a:gd name="T20" fmla="*/ 125 w 450"/>
                <a:gd name="T21" fmla="*/ 125 h 549"/>
                <a:gd name="T22" fmla="*/ 150 w 450"/>
                <a:gd name="T23" fmla="*/ 150 h 549"/>
                <a:gd name="T24" fmla="*/ 125 w 450"/>
                <a:gd name="T25" fmla="*/ 175 h 549"/>
                <a:gd name="T26" fmla="*/ 25 w 450"/>
                <a:gd name="T27" fmla="*/ 175 h 549"/>
                <a:gd name="T28" fmla="*/ 300 w 450"/>
                <a:gd name="T29" fmla="*/ 524 h 549"/>
                <a:gd name="T30" fmla="*/ 275 w 450"/>
                <a:gd name="T31" fmla="*/ 549 h 549"/>
                <a:gd name="T32" fmla="*/ 250 w 450"/>
                <a:gd name="T33" fmla="*/ 524 h 549"/>
                <a:gd name="T34" fmla="*/ 250 w 450"/>
                <a:gd name="T35" fmla="*/ 425 h 549"/>
                <a:gd name="T36" fmla="*/ 325 w 450"/>
                <a:gd name="T37" fmla="*/ 350 h 549"/>
                <a:gd name="T38" fmla="*/ 425 w 450"/>
                <a:gd name="T39" fmla="*/ 351 h 549"/>
                <a:gd name="T40" fmla="*/ 450 w 450"/>
                <a:gd name="T41" fmla="*/ 376 h 549"/>
                <a:gd name="T42" fmla="*/ 425 w 450"/>
                <a:gd name="T43" fmla="*/ 401 h 549"/>
                <a:gd name="T44" fmla="*/ 325 w 450"/>
                <a:gd name="T45" fmla="*/ 400 h 549"/>
                <a:gd name="T46" fmla="*/ 300 w 450"/>
                <a:gd name="T47" fmla="*/ 425 h 549"/>
                <a:gd name="T48" fmla="*/ 300 w 450"/>
                <a:gd name="T49" fmla="*/ 524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50" h="549">
                  <a:moveTo>
                    <a:pt x="25" y="50"/>
                  </a:moveTo>
                  <a:cubicBezTo>
                    <a:pt x="11" y="50"/>
                    <a:pt x="0" y="39"/>
                    <a:pt x="0" y="25"/>
                  </a:cubicBezTo>
                  <a:cubicBezTo>
                    <a:pt x="0" y="11"/>
                    <a:pt x="11" y="0"/>
                    <a:pt x="25" y="0"/>
                  </a:cubicBezTo>
                  <a:cubicBezTo>
                    <a:pt x="200" y="0"/>
                    <a:pt x="200" y="0"/>
                    <a:pt x="200" y="0"/>
                  </a:cubicBezTo>
                  <a:cubicBezTo>
                    <a:pt x="214" y="0"/>
                    <a:pt x="225" y="11"/>
                    <a:pt x="225" y="25"/>
                  </a:cubicBezTo>
                  <a:cubicBezTo>
                    <a:pt x="225" y="39"/>
                    <a:pt x="214" y="50"/>
                    <a:pt x="200" y="50"/>
                  </a:cubicBezTo>
                  <a:lnTo>
                    <a:pt x="25" y="50"/>
                  </a:lnTo>
                  <a:close/>
                  <a:moveTo>
                    <a:pt x="25" y="175"/>
                  </a:moveTo>
                  <a:cubicBezTo>
                    <a:pt x="11" y="175"/>
                    <a:pt x="0" y="164"/>
                    <a:pt x="0" y="150"/>
                  </a:cubicBezTo>
                  <a:cubicBezTo>
                    <a:pt x="0" y="136"/>
                    <a:pt x="11" y="125"/>
                    <a:pt x="25" y="125"/>
                  </a:cubicBezTo>
                  <a:cubicBezTo>
                    <a:pt x="125" y="125"/>
                    <a:pt x="125" y="125"/>
                    <a:pt x="125" y="125"/>
                  </a:cubicBezTo>
                  <a:cubicBezTo>
                    <a:pt x="139" y="125"/>
                    <a:pt x="150" y="136"/>
                    <a:pt x="150" y="150"/>
                  </a:cubicBezTo>
                  <a:cubicBezTo>
                    <a:pt x="150" y="164"/>
                    <a:pt x="139" y="175"/>
                    <a:pt x="125" y="175"/>
                  </a:cubicBezTo>
                  <a:lnTo>
                    <a:pt x="25" y="175"/>
                  </a:lnTo>
                  <a:close/>
                  <a:moveTo>
                    <a:pt x="300" y="524"/>
                  </a:moveTo>
                  <a:cubicBezTo>
                    <a:pt x="300" y="538"/>
                    <a:pt x="288" y="549"/>
                    <a:pt x="275" y="549"/>
                  </a:cubicBezTo>
                  <a:cubicBezTo>
                    <a:pt x="261" y="549"/>
                    <a:pt x="250" y="538"/>
                    <a:pt x="250" y="524"/>
                  </a:cubicBezTo>
                  <a:cubicBezTo>
                    <a:pt x="250" y="425"/>
                    <a:pt x="250" y="425"/>
                    <a:pt x="250" y="425"/>
                  </a:cubicBezTo>
                  <a:cubicBezTo>
                    <a:pt x="250" y="384"/>
                    <a:pt x="284" y="350"/>
                    <a:pt x="325" y="350"/>
                  </a:cubicBezTo>
                  <a:cubicBezTo>
                    <a:pt x="425" y="351"/>
                    <a:pt x="425" y="351"/>
                    <a:pt x="425" y="351"/>
                  </a:cubicBezTo>
                  <a:cubicBezTo>
                    <a:pt x="439" y="351"/>
                    <a:pt x="450" y="362"/>
                    <a:pt x="450" y="376"/>
                  </a:cubicBezTo>
                  <a:cubicBezTo>
                    <a:pt x="450" y="390"/>
                    <a:pt x="439" y="401"/>
                    <a:pt x="425" y="401"/>
                  </a:cubicBezTo>
                  <a:cubicBezTo>
                    <a:pt x="325" y="400"/>
                    <a:pt x="325" y="400"/>
                    <a:pt x="325" y="400"/>
                  </a:cubicBezTo>
                  <a:cubicBezTo>
                    <a:pt x="311" y="400"/>
                    <a:pt x="300" y="411"/>
                    <a:pt x="300" y="425"/>
                  </a:cubicBezTo>
                  <a:lnTo>
                    <a:pt x="300" y="5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90">
              <a:extLst>
                <a:ext uri="{FF2B5EF4-FFF2-40B4-BE49-F238E27FC236}">
                  <a16:creationId xmlns:a16="http://schemas.microsoft.com/office/drawing/2014/main" id="{BC563B73-E5A4-F7CD-F2FB-3B6D5A4E75F8}"/>
                </a:ext>
              </a:extLst>
            </p:cNvPr>
            <p:cNvSpPr>
              <a:spLocks noGrp="1" noRot="1" noMove="1" noResize="1" noEditPoints="1" noAdjustHandles="1" noChangeArrowheads="1" noChangeShapeType="1"/>
            </p:cNvSpPr>
            <p:nvPr/>
          </p:nvSpPr>
          <p:spPr bwMode="auto">
            <a:xfrm>
              <a:off x="3668" y="2088"/>
              <a:ext cx="172" cy="199"/>
            </a:xfrm>
            <a:custGeom>
              <a:avLst/>
              <a:gdLst>
                <a:gd name="T0" fmla="*/ 250 w 508"/>
                <a:gd name="T1" fmla="*/ 581 h 591"/>
                <a:gd name="T2" fmla="*/ 215 w 508"/>
                <a:gd name="T3" fmla="*/ 581 h 591"/>
                <a:gd name="T4" fmla="*/ 216 w 508"/>
                <a:gd name="T5" fmla="*/ 545 h 591"/>
                <a:gd name="T6" fmla="*/ 357 w 508"/>
                <a:gd name="T7" fmla="*/ 410 h 591"/>
                <a:gd name="T8" fmla="*/ 392 w 508"/>
                <a:gd name="T9" fmla="*/ 410 h 591"/>
                <a:gd name="T10" fmla="*/ 392 w 508"/>
                <a:gd name="T11" fmla="*/ 445 h 591"/>
                <a:gd name="T12" fmla="*/ 391 w 508"/>
                <a:gd name="T13" fmla="*/ 446 h 591"/>
                <a:gd name="T14" fmla="*/ 250 w 508"/>
                <a:gd name="T15" fmla="*/ 581 h 591"/>
                <a:gd name="T16" fmla="*/ 440 w 508"/>
                <a:gd name="T17" fmla="*/ 102 h 591"/>
                <a:gd name="T18" fmla="*/ 443 w 508"/>
                <a:gd name="T19" fmla="*/ 68 h 591"/>
                <a:gd name="T20" fmla="*/ 443 w 508"/>
                <a:gd name="T21" fmla="*/ 68 h 591"/>
                <a:gd name="T22" fmla="*/ 442 w 508"/>
                <a:gd name="T23" fmla="*/ 67 h 591"/>
                <a:gd name="T24" fmla="*/ 407 w 508"/>
                <a:gd name="T25" fmla="*/ 65 h 591"/>
                <a:gd name="T26" fmla="*/ 71 w 508"/>
                <a:gd name="T27" fmla="*/ 351 h 591"/>
                <a:gd name="T28" fmla="*/ 59 w 508"/>
                <a:gd name="T29" fmla="*/ 391 h 591"/>
                <a:gd name="T30" fmla="*/ 105 w 508"/>
                <a:gd name="T31" fmla="*/ 388 h 591"/>
                <a:gd name="T32" fmla="*/ 440 w 508"/>
                <a:gd name="T33" fmla="*/ 102 h 591"/>
                <a:gd name="T34" fmla="*/ 481 w 508"/>
                <a:gd name="T35" fmla="*/ 35 h 591"/>
                <a:gd name="T36" fmla="*/ 473 w 508"/>
                <a:gd name="T37" fmla="*/ 140 h 591"/>
                <a:gd name="T38" fmla="*/ 131 w 508"/>
                <a:gd name="T39" fmla="*/ 431 h 591"/>
                <a:gd name="T40" fmla="*/ 117 w 508"/>
                <a:gd name="T41" fmla="*/ 437 h 591"/>
                <a:gd name="T42" fmla="*/ 27 w 508"/>
                <a:gd name="T43" fmla="*/ 444 h 591"/>
                <a:gd name="T44" fmla="*/ 0 w 508"/>
                <a:gd name="T45" fmla="*/ 421 h 591"/>
                <a:gd name="T46" fmla="*/ 1 w 508"/>
                <a:gd name="T47" fmla="*/ 412 h 591"/>
                <a:gd name="T48" fmla="*/ 25 w 508"/>
                <a:gd name="T49" fmla="*/ 329 h 591"/>
                <a:gd name="T50" fmla="*/ 33 w 508"/>
                <a:gd name="T51" fmla="*/ 317 h 591"/>
                <a:gd name="T52" fmla="*/ 375 w 508"/>
                <a:gd name="T53" fmla="*/ 27 h 591"/>
                <a:gd name="T54" fmla="*/ 480 w 508"/>
                <a:gd name="T55" fmla="*/ 34 h 591"/>
                <a:gd name="T56" fmla="*/ 481 w 508"/>
                <a:gd name="T57" fmla="*/ 35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08" h="591">
                  <a:moveTo>
                    <a:pt x="250" y="581"/>
                  </a:moveTo>
                  <a:cubicBezTo>
                    <a:pt x="240" y="591"/>
                    <a:pt x="225" y="591"/>
                    <a:pt x="215" y="581"/>
                  </a:cubicBezTo>
                  <a:cubicBezTo>
                    <a:pt x="205" y="571"/>
                    <a:pt x="206" y="555"/>
                    <a:pt x="216" y="545"/>
                  </a:cubicBezTo>
                  <a:cubicBezTo>
                    <a:pt x="357" y="410"/>
                    <a:pt x="357" y="410"/>
                    <a:pt x="357" y="410"/>
                  </a:cubicBezTo>
                  <a:cubicBezTo>
                    <a:pt x="366" y="400"/>
                    <a:pt x="382" y="400"/>
                    <a:pt x="392" y="410"/>
                  </a:cubicBezTo>
                  <a:cubicBezTo>
                    <a:pt x="402" y="420"/>
                    <a:pt x="402" y="436"/>
                    <a:pt x="392" y="445"/>
                  </a:cubicBezTo>
                  <a:cubicBezTo>
                    <a:pt x="392" y="446"/>
                    <a:pt x="392" y="446"/>
                    <a:pt x="391" y="446"/>
                  </a:cubicBezTo>
                  <a:cubicBezTo>
                    <a:pt x="250" y="581"/>
                    <a:pt x="250" y="581"/>
                    <a:pt x="250" y="581"/>
                  </a:cubicBezTo>
                  <a:close/>
                  <a:moveTo>
                    <a:pt x="440" y="102"/>
                  </a:moveTo>
                  <a:cubicBezTo>
                    <a:pt x="450" y="94"/>
                    <a:pt x="452" y="78"/>
                    <a:pt x="443" y="68"/>
                  </a:cubicBezTo>
                  <a:cubicBezTo>
                    <a:pt x="443" y="68"/>
                    <a:pt x="443" y="68"/>
                    <a:pt x="443" y="68"/>
                  </a:cubicBezTo>
                  <a:cubicBezTo>
                    <a:pt x="442" y="67"/>
                    <a:pt x="442" y="67"/>
                    <a:pt x="442" y="67"/>
                  </a:cubicBezTo>
                  <a:cubicBezTo>
                    <a:pt x="433" y="57"/>
                    <a:pt x="418" y="56"/>
                    <a:pt x="407" y="65"/>
                  </a:cubicBezTo>
                  <a:cubicBezTo>
                    <a:pt x="71" y="351"/>
                    <a:pt x="71" y="351"/>
                    <a:pt x="71" y="351"/>
                  </a:cubicBezTo>
                  <a:cubicBezTo>
                    <a:pt x="59" y="391"/>
                    <a:pt x="59" y="391"/>
                    <a:pt x="59" y="391"/>
                  </a:cubicBezTo>
                  <a:cubicBezTo>
                    <a:pt x="105" y="388"/>
                    <a:pt x="105" y="388"/>
                    <a:pt x="105" y="388"/>
                  </a:cubicBezTo>
                  <a:lnTo>
                    <a:pt x="440" y="102"/>
                  </a:lnTo>
                  <a:close/>
                  <a:moveTo>
                    <a:pt x="481" y="35"/>
                  </a:moveTo>
                  <a:cubicBezTo>
                    <a:pt x="508" y="66"/>
                    <a:pt x="504" y="113"/>
                    <a:pt x="473" y="140"/>
                  </a:cubicBezTo>
                  <a:cubicBezTo>
                    <a:pt x="131" y="431"/>
                    <a:pt x="131" y="431"/>
                    <a:pt x="131" y="431"/>
                  </a:cubicBezTo>
                  <a:cubicBezTo>
                    <a:pt x="127" y="434"/>
                    <a:pt x="122" y="436"/>
                    <a:pt x="117" y="437"/>
                  </a:cubicBezTo>
                  <a:cubicBezTo>
                    <a:pt x="27" y="444"/>
                    <a:pt x="27" y="444"/>
                    <a:pt x="27" y="444"/>
                  </a:cubicBezTo>
                  <a:cubicBezTo>
                    <a:pt x="13" y="445"/>
                    <a:pt x="1" y="435"/>
                    <a:pt x="0" y="421"/>
                  </a:cubicBezTo>
                  <a:cubicBezTo>
                    <a:pt x="0" y="418"/>
                    <a:pt x="0" y="415"/>
                    <a:pt x="1" y="412"/>
                  </a:cubicBezTo>
                  <a:cubicBezTo>
                    <a:pt x="25" y="329"/>
                    <a:pt x="25" y="329"/>
                    <a:pt x="25" y="329"/>
                  </a:cubicBezTo>
                  <a:cubicBezTo>
                    <a:pt x="27" y="325"/>
                    <a:pt x="29" y="321"/>
                    <a:pt x="33" y="317"/>
                  </a:cubicBezTo>
                  <a:cubicBezTo>
                    <a:pt x="375" y="27"/>
                    <a:pt x="375" y="27"/>
                    <a:pt x="375" y="27"/>
                  </a:cubicBezTo>
                  <a:cubicBezTo>
                    <a:pt x="406" y="0"/>
                    <a:pt x="453" y="3"/>
                    <a:pt x="480" y="34"/>
                  </a:cubicBezTo>
                  <a:lnTo>
                    <a:pt x="481"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cxnSp>
        <p:nvCxnSpPr>
          <p:cNvPr id="47" name="直接连接符 46">
            <a:extLst>
              <a:ext uri="{FF2B5EF4-FFF2-40B4-BE49-F238E27FC236}">
                <a16:creationId xmlns:a16="http://schemas.microsoft.com/office/drawing/2014/main" id="{226CA929-466C-A2E2-B73A-EF7B8FA395CB}"/>
              </a:ext>
            </a:extLst>
          </p:cNvPr>
          <p:cNvCxnSpPr>
            <a:cxnSpLocks noGrp="1" noRot="1" noMove="1" noResize="1" noEditPoints="1" noAdjustHandles="1" noChangeArrowheads="1" noChangeShapeType="1"/>
          </p:cNvCxnSpPr>
          <p:nvPr/>
        </p:nvCxnSpPr>
        <p:spPr>
          <a:xfrm>
            <a:off x="4016884" y="1804495"/>
            <a:ext cx="0" cy="3672000"/>
          </a:xfrm>
          <a:prstGeom prst="line">
            <a:avLst/>
          </a:prstGeom>
          <a:ln w="22225">
            <a:prstDash val="dash"/>
          </a:ln>
        </p:spPr>
        <p:style>
          <a:lnRef idx="3">
            <a:schemeClr val="dk1"/>
          </a:lnRef>
          <a:fillRef idx="0">
            <a:schemeClr val="dk1"/>
          </a:fillRef>
          <a:effectRef idx="2">
            <a:schemeClr val="dk1"/>
          </a:effectRef>
          <a:fontRef idx="minor">
            <a:schemeClr val="tx1"/>
          </a:fontRef>
        </p:style>
      </p:cxnSp>
      <p:grpSp>
        <p:nvGrpSpPr>
          <p:cNvPr id="38" name="组合 37">
            <a:extLst>
              <a:ext uri="{FF2B5EF4-FFF2-40B4-BE49-F238E27FC236}">
                <a16:creationId xmlns:a16="http://schemas.microsoft.com/office/drawing/2014/main" id="{9A0B05F8-0869-ECF4-52C1-9C4B0FA8E0D4}"/>
              </a:ext>
            </a:extLst>
          </p:cNvPr>
          <p:cNvGrpSpPr>
            <a:grpSpLocks noGrp="1" noUngrp="1" noRot="1" noMove="1" noResize="1"/>
          </p:cNvGrpSpPr>
          <p:nvPr/>
        </p:nvGrpSpPr>
        <p:grpSpPr>
          <a:xfrm>
            <a:off x="4976635" y="1937824"/>
            <a:ext cx="4198528" cy="3405343"/>
            <a:chOff x="4909960" y="1897584"/>
            <a:chExt cx="4198528" cy="3405343"/>
          </a:xfrm>
        </p:grpSpPr>
        <p:grpSp>
          <p:nvGrpSpPr>
            <p:cNvPr id="26" name="组合 25">
              <a:extLst>
                <a:ext uri="{FF2B5EF4-FFF2-40B4-BE49-F238E27FC236}">
                  <a16:creationId xmlns:a16="http://schemas.microsoft.com/office/drawing/2014/main" id="{5CCBFDAA-79F1-C110-A394-64694E101848}"/>
                </a:ext>
              </a:extLst>
            </p:cNvPr>
            <p:cNvGrpSpPr>
              <a:grpSpLocks noGrp="1" noUngrp="1" noRot="1" noMove="1" noResize="1"/>
            </p:cNvGrpSpPr>
            <p:nvPr/>
          </p:nvGrpSpPr>
          <p:grpSpPr>
            <a:xfrm>
              <a:off x="4909961" y="1897584"/>
              <a:ext cx="3174929" cy="648000"/>
              <a:chOff x="4909961" y="1817206"/>
              <a:chExt cx="3174929" cy="648000"/>
            </a:xfrm>
          </p:grpSpPr>
          <p:sp>
            <p:nvSpPr>
              <p:cNvPr id="27" name="Rectangle 47">
                <a:extLst>
                  <a:ext uri="{FF2B5EF4-FFF2-40B4-BE49-F238E27FC236}">
                    <a16:creationId xmlns:a16="http://schemas.microsoft.com/office/drawing/2014/main" id="{E3603D57-425C-C2BF-71FB-456E501752E3}"/>
                  </a:ext>
                </a:extLst>
              </p:cNvPr>
              <p:cNvSpPr>
                <a:spLocks noGrp="1" noRot="1" noMove="1" noResize="1" noEditPoints="1" noAdjustHandles="1" noChangeArrowheads="1" noChangeShapeType="1"/>
              </p:cNvSpPr>
              <p:nvPr/>
            </p:nvSpPr>
            <p:spPr>
              <a:xfrm>
                <a:off x="5924890" y="1901972"/>
                <a:ext cx="2160000" cy="430887"/>
              </a:xfrm>
              <a:prstGeom prst="rect">
                <a:avLst/>
              </a:prstGeom>
            </p:spPr>
            <p:txBody>
              <a:bodyPr wrap="square" lIns="0" tIns="0" rIns="0" bIns="0">
                <a:spAutoFit/>
              </a:bodyPr>
              <a:lstStyle/>
              <a:p>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Introduction</a:t>
                </a:r>
                <a:endParaRPr lang="zh-CN" altLang="en-US" sz="2800" dirty="0">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31" name="组合 30">
                <a:extLst>
                  <a:ext uri="{FF2B5EF4-FFF2-40B4-BE49-F238E27FC236}">
                    <a16:creationId xmlns:a16="http://schemas.microsoft.com/office/drawing/2014/main" id="{FAEB01FC-65B9-14CA-1C32-C288F37F2618}"/>
                  </a:ext>
                </a:extLst>
              </p:cNvPr>
              <p:cNvGrpSpPr>
                <a:grpSpLocks noGrp="1" noUngrp="1" noRot="1" noMove="1" noResize="1"/>
              </p:cNvGrpSpPr>
              <p:nvPr/>
            </p:nvGrpSpPr>
            <p:grpSpPr>
              <a:xfrm>
                <a:off x="4909961" y="1817206"/>
                <a:ext cx="648000" cy="648000"/>
                <a:chOff x="6129223" y="1750074"/>
                <a:chExt cx="648000" cy="648000"/>
              </a:xfrm>
            </p:grpSpPr>
            <p:sp>
              <p:nvSpPr>
                <p:cNvPr id="32" name="椭圆 31">
                  <a:extLst>
                    <a:ext uri="{FF2B5EF4-FFF2-40B4-BE49-F238E27FC236}">
                      <a16:creationId xmlns:a16="http://schemas.microsoft.com/office/drawing/2014/main" id="{CBE4923C-CB93-EBB0-A838-8DF1FC97E62E}"/>
                    </a:ext>
                  </a:extLst>
                </p:cNvPr>
                <p:cNvSpPr>
                  <a:spLocks noGrp="1" noRot="1" noMove="1" noResize="1" noEditPoints="1" noAdjustHandles="1" noChangeArrowheads="1" noChangeShapeType="1"/>
                </p:cNvSpPr>
                <p:nvPr/>
              </p:nvSpPr>
              <p:spPr>
                <a:xfrm>
                  <a:off x="6129223" y="1750074"/>
                  <a:ext cx="648000" cy="648000"/>
                </a:xfrm>
                <a:prstGeom prst="ellipse">
                  <a:avLst/>
                </a:prstGeom>
                <a:solidFill>
                  <a:srgbClr val="2037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highlight>
                      <a:srgbClr val="0F3568"/>
                    </a:highlight>
                    <a:latin typeface="Amasis MT Pro Black" panose="020B0604020202020204" pitchFamily="18" charset="0"/>
                  </a:endParaRPr>
                </a:p>
              </p:txBody>
            </p:sp>
            <p:sp>
              <p:nvSpPr>
                <p:cNvPr id="33" name="文本框 32">
                  <a:extLst>
                    <a:ext uri="{FF2B5EF4-FFF2-40B4-BE49-F238E27FC236}">
                      <a16:creationId xmlns:a16="http://schemas.microsoft.com/office/drawing/2014/main" id="{60788450-C85C-73D5-5534-0F4420EA9B12}"/>
                    </a:ext>
                  </a:extLst>
                </p:cNvPr>
                <p:cNvSpPr txBox="1">
                  <a:spLocks noGrp="1" noRot="1" noMove="1" noResize="1" noEditPoints="1" noAdjustHandles="1" noChangeArrowheads="1" noChangeShapeType="1"/>
                </p:cNvSpPr>
                <p:nvPr/>
              </p:nvSpPr>
              <p:spPr>
                <a:xfrm>
                  <a:off x="6147690" y="1812464"/>
                  <a:ext cx="611065" cy="523220"/>
                </a:xfrm>
                <a:prstGeom prst="rect">
                  <a:avLst/>
                </a:prstGeom>
                <a:noFill/>
              </p:spPr>
              <p:txBody>
                <a:bodyPr wrap="none" rtlCol="0">
                  <a:spAutoFit/>
                </a:bodyPr>
                <a:lstStyle/>
                <a:p>
                  <a:r>
                    <a:rPr lang="en-US" altLang="zh-CN" sz="2800" dirty="0">
                      <a:solidFill>
                        <a:schemeClr val="bg1"/>
                      </a:solidFill>
                      <a:highlight>
                        <a:srgbClr val="0F3568"/>
                      </a:highlight>
                      <a:latin typeface="Amasis MT Pro Black" panose="02040A04050005020304" pitchFamily="18" charset="0"/>
                    </a:rPr>
                    <a:t>01</a:t>
                  </a:r>
                  <a:endParaRPr lang="zh-CN" altLang="en-US" sz="2800" dirty="0">
                    <a:solidFill>
                      <a:schemeClr val="bg1"/>
                    </a:solidFill>
                    <a:highlight>
                      <a:srgbClr val="0F3568"/>
                    </a:highlight>
                    <a:latin typeface="Amasis MT Pro Black" panose="02040A04050005020304" pitchFamily="18" charset="0"/>
                  </a:endParaRPr>
                </a:p>
              </p:txBody>
            </p:sp>
          </p:grpSp>
        </p:grpSp>
        <p:grpSp>
          <p:nvGrpSpPr>
            <p:cNvPr id="29" name="组合 28">
              <a:extLst>
                <a:ext uri="{FF2B5EF4-FFF2-40B4-BE49-F238E27FC236}">
                  <a16:creationId xmlns:a16="http://schemas.microsoft.com/office/drawing/2014/main" id="{13710E76-CD27-CD46-396D-86C0B2E5E6B5}"/>
                </a:ext>
              </a:extLst>
            </p:cNvPr>
            <p:cNvGrpSpPr>
              <a:grpSpLocks noGrp="1" noUngrp="1" noRot="1" noMove="1" noResize="1"/>
            </p:cNvGrpSpPr>
            <p:nvPr/>
          </p:nvGrpSpPr>
          <p:grpSpPr>
            <a:xfrm>
              <a:off x="4909961" y="2816698"/>
              <a:ext cx="4198527" cy="648000"/>
              <a:chOff x="4909961" y="2809572"/>
              <a:chExt cx="4198527" cy="648000"/>
            </a:xfrm>
          </p:grpSpPr>
          <p:sp>
            <p:nvSpPr>
              <p:cNvPr id="28" name="Rectangle 47">
                <a:extLst>
                  <a:ext uri="{FF2B5EF4-FFF2-40B4-BE49-F238E27FC236}">
                    <a16:creationId xmlns:a16="http://schemas.microsoft.com/office/drawing/2014/main" id="{AEDD83FB-50D5-67F6-ADE0-BA568C9D11FA}"/>
                  </a:ext>
                </a:extLst>
              </p:cNvPr>
              <p:cNvSpPr>
                <a:spLocks noGrp="1" noRot="1" noMove="1" noResize="1" noEditPoints="1" noAdjustHandles="1" noChangeArrowheads="1" noChangeShapeType="1"/>
              </p:cNvSpPr>
              <p:nvPr/>
            </p:nvSpPr>
            <p:spPr>
              <a:xfrm>
                <a:off x="5924891" y="2894338"/>
                <a:ext cx="3183597" cy="430887"/>
              </a:xfrm>
              <a:prstGeom prst="rect">
                <a:avLst/>
              </a:prstGeom>
            </p:spPr>
            <p:txBody>
              <a:bodyPr wrap="square" lIns="0" tIns="0" rIns="0" bIns="0">
                <a:spAutoFit/>
              </a:bodyPr>
              <a:lstStyle/>
              <a:p>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Proposed Method</a:t>
                </a:r>
                <a:endParaRPr lang="zh-CN" altLang="en-US" sz="2800" dirty="0">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34" name="组合 33">
                <a:extLst>
                  <a:ext uri="{FF2B5EF4-FFF2-40B4-BE49-F238E27FC236}">
                    <a16:creationId xmlns:a16="http://schemas.microsoft.com/office/drawing/2014/main" id="{AF3BD36C-2B3F-28C9-1699-68782698897E}"/>
                  </a:ext>
                </a:extLst>
              </p:cNvPr>
              <p:cNvGrpSpPr>
                <a:grpSpLocks noGrp="1" noUngrp="1" noRot="1" noMove="1" noResize="1"/>
              </p:cNvGrpSpPr>
              <p:nvPr/>
            </p:nvGrpSpPr>
            <p:grpSpPr>
              <a:xfrm>
                <a:off x="4909961" y="2809572"/>
                <a:ext cx="648000" cy="648000"/>
                <a:chOff x="6129223" y="1750074"/>
                <a:chExt cx="648000" cy="648000"/>
              </a:xfrm>
            </p:grpSpPr>
            <p:sp>
              <p:nvSpPr>
                <p:cNvPr id="35" name="椭圆 34">
                  <a:extLst>
                    <a:ext uri="{FF2B5EF4-FFF2-40B4-BE49-F238E27FC236}">
                      <a16:creationId xmlns:a16="http://schemas.microsoft.com/office/drawing/2014/main" id="{8D450EFD-5422-2275-3207-19B1DFF9CCB4}"/>
                    </a:ext>
                  </a:extLst>
                </p:cNvPr>
                <p:cNvSpPr>
                  <a:spLocks noGrp="1" noRot="1" noMove="1" noResize="1" noEditPoints="1" noAdjustHandles="1" noChangeArrowheads="1" noChangeShapeType="1"/>
                </p:cNvSpPr>
                <p:nvPr/>
              </p:nvSpPr>
              <p:spPr>
                <a:xfrm>
                  <a:off x="6129223" y="1750074"/>
                  <a:ext cx="648000" cy="648000"/>
                </a:xfrm>
                <a:prstGeom prst="ellipse">
                  <a:avLst/>
                </a:prstGeom>
                <a:solidFill>
                  <a:srgbClr val="2037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Amasis MT Pro Black" panose="020B0604020202020204" pitchFamily="18" charset="0"/>
                  </a:endParaRPr>
                </a:p>
              </p:txBody>
            </p:sp>
            <p:sp>
              <p:nvSpPr>
                <p:cNvPr id="36" name="文本框 35">
                  <a:extLst>
                    <a:ext uri="{FF2B5EF4-FFF2-40B4-BE49-F238E27FC236}">
                      <a16:creationId xmlns:a16="http://schemas.microsoft.com/office/drawing/2014/main" id="{73137944-EA90-8077-4C53-B3AF0A9820F3}"/>
                    </a:ext>
                  </a:extLst>
                </p:cNvPr>
                <p:cNvSpPr txBox="1">
                  <a:spLocks noGrp="1" noRot="1" noMove="1" noResize="1" noEditPoints="1" noAdjustHandles="1" noChangeArrowheads="1" noChangeShapeType="1"/>
                </p:cNvSpPr>
                <p:nvPr/>
              </p:nvSpPr>
              <p:spPr>
                <a:xfrm>
                  <a:off x="6147690" y="1812464"/>
                  <a:ext cx="611065" cy="523220"/>
                </a:xfrm>
                <a:prstGeom prst="rect">
                  <a:avLst/>
                </a:prstGeom>
                <a:noFill/>
              </p:spPr>
              <p:txBody>
                <a:bodyPr wrap="none" rtlCol="0">
                  <a:spAutoFit/>
                </a:bodyPr>
                <a:lstStyle/>
                <a:p>
                  <a:r>
                    <a:rPr lang="en-US" altLang="zh-CN" sz="2800" dirty="0">
                      <a:solidFill>
                        <a:schemeClr val="bg1"/>
                      </a:solidFill>
                      <a:latin typeface="Amasis MT Pro Black" panose="02040A04050005020304" pitchFamily="18" charset="0"/>
                    </a:rPr>
                    <a:t>02</a:t>
                  </a:r>
                  <a:endParaRPr lang="zh-CN" altLang="en-US" sz="2800" dirty="0">
                    <a:solidFill>
                      <a:schemeClr val="bg1"/>
                    </a:solidFill>
                    <a:latin typeface="Amasis MT Pro Black" panose="02040A04050005020304" pitchFamily="18" charset="0"/>
                  </a:endParaRPr>
                </a:p>
              </p:txBody>
            </p:sp>
          </p:grpSp>
        </p:grpSp>
        <p:grpSp>
          <p:nvGrpSpPr>
            <p:cNvPr id="30" name="组合 29">
              <a:extLst>
                <a:ext uri="{FF2B5EF4-FFF2-40B4-BE49-F238E27FC236}">
                  <a16:creationId xmlns:a16="http://schemas.microsoft.com/office/drawing/2014/main" id="{B7C1ED92-8F39-C7BA-EB06-FE04289F3282}"/>
                </a:ext>
              </a:extLst>
            </p:cNvPr>
            <p:cNvGrpSpPr>
              <a:grpSpLocks noGrp="1" noUngrp="1" noRot="1" noMove="1" noResize="1"/>
            </p:cNvGrpSpPr>
            <p:nvPr/>
          </p:nvGrpSpPr>
          <p:grpSpPr>
            <a:xfrm>
              <a:off x="4909960" y="3735812"/>
              <a:ext cx="3174930" cy="648000"/>
              <a:chOff x="4909961" y="3801938"/>
              <a:chExt cx="3174930" cy="648000"/>
            </a:xfrm>
          </p:grpSpPr>
          <p:sp>
            <p:nvSpPr>
              <p:cNvPr id="4" name="Rectangle 47">
                <a:extLst>
                  <a:ext uri="{FF2B5EF4-FFF2-40B4-BE49-F238E27FC236}">
                    <a16:creationId xmlns:a16="http://schemas.microsoft.com/office/drawing/2014/main" id="{3996F118-D0EC-4CAA-1FA5-6DAF1FAF34D6}"/>
                  </a:ext>
                </a:extLst>
              </p:cNvPr>
              <p:cNvSpPr>
                <a:spLocks noGrp="1" noRot="1" noMove="1" noResize="1" noEditPoints="1" noAdjustHandles="1" noChangeArrowheads="1" noChangeShapeType="1"/>
              </p:cNvSpPr>
              <p:nvPr/>
            </p:nvSpPr>
            <p:spPr>
              <a:xfrm>
                <a:off x="5924891" y="3886704"/>
                <a:ext cx="2160000" cy="430887"/>
              </a:xfrm>
              <a:prstGeom prst="rect">
                <a:avLst/>
              </a:prstGeom>
            </p:spPr>
            <p:txBody>
              <a:bodyPr wrap="square" lIns="0" tIns="0" rIns="0" bIns="0">
                <a:spAutoFit/>
              </a:bodyPr>
              <a:lstStyle/>
              <a:p>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Experiments</a:t>
                </a:r>
                <a:endParaRPr lang="zh-CN" altLang="en-US" sz="2800" dirty="0">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6" name="组合 5">
                <a:extLst>
                  <a:ext uri="{FF2B5EF4-FFF2-40B4-BE49-F238E27FC236}">
                    <a16:creationId xmlns:a16="http://schemas.microsoft.com/office/drawing/2014/main" id="{B4121D3E-3364-0A37-0F80-7709F4B85819}"/>
                  </a:ext>
                </a:extLst>
              </p:cNvPr>
              <p:cNvGrpSpPr>
                <a:grpSpLocks noGrp="1" noUngrp="1" noRot="1" noMove="1" noResize="1"/>
              </p:cNvGrpSpPr>
              <p:nvPr/>
            </p:nvGrpSpPr>
            <p:grpSpPr>
              <a:xfrm>
                <a:off x="4909961" y="3801938"/>
                <a:ext cx="648000" cy="648000"/>
                <a:chOff x="6129223" y="1750074"/>
                <a:chExt cx="648000" cy="648000"/>
              </a:xfrm>
            </p:grpSpPr>
            <p:sp>
              <p:nvSpPr>
                <p:cNvPr id="7" name="椭圆 6">
                  <a:extLst>
                    <a:ext uri="{FF2B5EF4-FFF2-40B4-BE49-F238E27FC236}">
                      <a16:creationId xmlns:a16="http://schemas.microsoft.com/office/drawing/2014/main" id="{588B610E-7356-7572-8E49-0B4A9F56374D}"/>
                    </a:ext>
                  </a:extLst>
                </p:cNvPr>
                <p:cNvSpPr>
                  <a:spLocks noGrp="1" noRot="1" noMove="1" noResize="1" noEditPoints="1" noAdjustHandles="1" noChangeArrowheads="1" noChangeShapeType="1"/>
                </p:cNvSpPr>
                <p:nvPr/>
              </p:nvSpPr>
              <p:spPr>
                <a:xfrm>
                  <a:off x="6129223" y="1750074"/>
                  <a:ext cx="648000" cy="648000"/>
                </a:xfrm>
                <a:prstGeom prst="ellipse">
                  <a:avLst/>
                </a:prstGeom>
                <a:solidFill>
                  <a:srgbClr val="2037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Amasis MT Pro Black" panose="020B0604020202020204" pitchFamily="18" charset="0"/>
                  </a:endParaRPr>
                </a:p>
              </p:txBody>
            </p:sp>
            <p:sp>
              <p:nvSpPr>
                <p:cNvPr id="8" name="文本框 7">
                  <a:extLst>
                    <a:ext uri="{FF2B5EF4-FFF2-40B4-BE49-F238E27FC236}">
                      <a16:creationId xmlns:a16="http://schemas.microsoft.com/office/drawing/2014/main" id="{0A08C423-6B17-43C8-288F-AD7BE4C865CE}"/>
                    </a:ext>
                  </a:extLst>
                </p:cNvPr>
                <p:cNvSpPr txBox="1">
                  <a:spLocks noGrp="1" noRot="1" noMove="1" noResize="1" noEditPoints="1" noAdjustHandles="1" noChangeArrowheads="1" noChangeShapeType="1"/>
                </p:cNvSpPr>
                <p:nvPr/>
              </p:nvSpPr>
              <p:spPr>
                <a:xfrm>
                  <a:off x="6147690" y="1812464"/>
                  <a:ext cx="611065" cy="523220"/>
                </a:xfrm>
                <a:prstGeom prst="rect">
                  <a:avLst/>
                </a:prstGeom>
                <a:noFill/>
              </p:spPr>
              <p:txBody>
                <a:bodyPr wrap="none" rtlCol="0">
                  <a:spAutoFit/>
                </a:bodyPr>
                <a:lstStyle/>
                <a:p>
                  <a:r>
                    <a:rPr lang="en-US" altLang="zh-CN" sz="2800" dirty="0">
                      <a:solidFill>
                        <a:schemeClr val="bg1"/>
                      </a:solidFill>
                      <a:latin typeface="Amasis MT Pro Black" panose="02040A04050005020304" pitchFamily="18" charset="0"/>
                    </a:rPr>
                    <a:t>03</a:t>
                  </a:r>
                  <a:endParaRPr lang="zh-CN" altLang="en-US" sz="2800" dirty="0">
                    <a:solidFill>
                      <a:schemeClr val="bg1"/>
                    </a:solidFill>
                    <a:latin typeface="Amasis MT Pro Black" panose="02040A04050005020304" pitchFamily="18" charset="0"/>
                  </a:endParaRPr>
                </a:p>
              </p:txBody>
            </p:sp>
          </p:grpSp>
        </p:grpSp>
        <p:grpSp>
          <p:nvGrpSpPr>
            <p:cNvPr id="37" name="组合 36">
              <a:extLst>
                <a:ext uri="{FF2B5EF4-FFF2-40B4-BE49-F238E27FC236}">
                  <a16:creationId xmlns:a16="http://schemas.microsoft.com/office/drawing/2014/main" id="{EA4037D7-83AF-D523-EBEA-D29BC2B5A955}"/>
                </a:ext>
              </a:extLst>
            </p:cNvPr>
            <p:cNvGrpSpPr>
              <a:grpSpLocks noGrp="1" noUngrp="1" noRot="1" noMove="1" noResize="1"/>
            </p:cNvGrpSpPr>
            <p:nvPr/>
          </p:nvGrpSpPr>
          <p:grpSpPr>
            <a:xfrm>
              <a:off x="4909960" y="4654927"/>
              <a:ext cx="3174930" cy="648000"/>
              <a:chOff x="4909961" y="4794305"/>
              <a:chExt cx="3174930" cy="648000"/>
            </a:xfrm>
          </p:grpSpPr>
          <p:sp>
            <p:nvSpPr>
              <p:cNvPr id="22" name="Rectangle 47">
                <a:extLst>
                  <a:ext uri="{FF2B5EF4-FFF2-40B4-BE49-F238E27FC236}">
                    <a16:creationId xmlns:a16="http://schemas.microsoft.com/office/drawing/2014/main" id="{A69ED03B-A8AC-EDE4-4B36-D3FD1406C5E7}"/>
                  </a:ext>
                </a:extLst>
              </p:cNvPr>
              <p:cNvSpPr>
                <a:spLocks noGrp="1" noRot="1" noMove="1" noResize="1" noEditPoints="1" noAdjustHandles="1" noChangeArrowheads="1" noChangeShapeType="1"/>
              </p:cNvSpPr>
              <p:nvPr/>
            </p:nvSpPr>
            <p:spPr>
              <a:xfrm>
                <a:off x="5924891" y="4879071"/>
                <a:ext cx="2160000" cy="430887"/>
              </a:xfrm>
              <a:prstGeom prst="rect">
                <a:avLst/>
              </a:prstGeom>
            </p:spPr>
            <p:txBody>
              <a:bodyPr wrap="square" lIns="0" tIns="0" rIns="0" bIns="0">
                <a:spAutoFit/>
              </a:bodyPr>
              <a:lstStyle/>
              <a:p>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Conclusion</a:t>
                </a:r>
                <a:endParaRPr lang="zh-CN" altLang="en-US" sz="2800" dirty="0">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23" name="组合 22">
                <a:extLst>
                  <a:ext uri="{FF2B5EF4-FFF2-40B4-BE49-F238E27FC236}">
                    <a16:creationId xmlns:a16="http://schemas.microsoft.com/office/drawing/2014/main" id="{79D7B8E4-5A40-5B54-0E48-450EA3CB5692}"/>
                  </a:ext>
                </a:extLst>
              </p:cNvPr>
              <p:cNvGrpSpPr>
                <a:grpSpLocks noGrp="1" noUngrp="1" noRot="1" noMove="1" noResize="1"/>
              </p:cNvGrpSpPr>
              <p:nvPr/>
            </p:nvGrpSpPr>
            <p:grpSpPr>
              <a:xfrm>
                <a:off x="4909961" y="4794305"/>
                <a:ext cx="648000" cy="648000"/>
                <a:chOff x="6129223" y="1750074"/>
                <a:chExt cx="648000" cy="648000"/>
              </a:xfrm>
            </p:grpSpPr>
            <p:sp>
              <p:nvSpPr>
                <p:cNvPr id="24" name="椭圆 23">
                  <a:extLst>
                    <a:ext uri="{FF2B5EF4-FFF2-40B4-BE49-F238E27FC236}">
                      <a16:creationId xmlns:a16="http://schemas.microsoft.com/office/drawing/2014/main" id="{0E06D2CA-B64D-7C70-CC6C-DB9648ED4A14}"/>
                    </a:ext>
                  </a:extLst>
                </p:cNvPr>
                <p:cNvSpPr>
                  <a:spLocks noGrp="1" noRot="1" noMove="1" noResize="1" noEditPoints="1" noAdjustHandles="1" noChangeArrowheads="1" noChangeShapeType="1"/>
                </p:cNvSpPr>
                <p:nvPr/>
              </p:nvSpPr>
              <p:spPr>
                <a:xfrm>
                  <a:off x="6129223" y="1750074"/>
                  <a:ext cx="648000" cy="648000"/>
                </a:xfrm>
                <a:prstGeom prst="ellipse">
                  <a:avLst/>
                </a:prstGeom>
                <a:solidFill>
                  <a:srgbClr val="2037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Amasis MT Pro Black" panose="020B0604020202020204" pitchFamily="18" charset="0"/>
                  </a:endParaRPr>
                </a:p>
              </p:txBody>
            </p:sp>
            <p:sp>
              <p:nvSpPr>
                <p:cNvPr id="25" name="文本框 24">
                  <a:extLst>
                    <a:ext uri="{FF2B5EF4-FFF2-40B4-BE49-F238E27FC236}">
                      <a16:creationId xmlns:a16="http://schemas.microsoft.com/office/drawing/2014/main" id="{F90DD643-6E84-2929-F897-B3D72955D0E3}"/>
                    </a:ext>
                  </a:extLst>
                </p:cNvPr>
                <p:cNvSpPr txBox="1">
                  <a:spLocks noGrp="1" noRot="1" noMove="1" noResize="1" noEditPoints="1" noAdjustHandles="1" noChangeArrowheads="1" noChangeShapeType="1"/>
                </p:cNvSpPr>
                <p:nvPr/>
              </p:nvSpPr>
              <p:spPr>
                <a:xfrm>
                  <a:off x="6147690" y="1812464"/>
                  <a:ext cx="611065" cy="523220"/>
                </a:xfrm>
                <a:prstGeom prst="rect">
                  <a:avLst/>
                </a:prstGeom>
                <a:noFill/>
              </p:spPr>
              <p:txBody>
                <a:bodyPr wrap="none" rtlCol="0">
                  <a:spAutoFit/>
                </a:bodyPr>
                <a:lstStyle/>
                <a:p>
                  <a:r>
                    <a:rPr lang="en-US" altLang="zh-CN" sz="2800" dirty="0">
                      <a:solidFill>
                        <a:schemeClr val="bg1"/>
                      </a:solidFill>
                      <a:latin typeface="Amasis MT Pro Black" panose="02040A04050005020304" pitchFamily="18" charset="0"/>
                    </a:rPr>
                    <a:t>04</a:t>
                  </a:r>
                  <a:endParaRPr lang="zh-CN" altLang="en-US" sz="2800" dirty="0">
                    <a:solidFill>
                      <a:schemeClr val="bg1"/>
                    </a:solidFill>
                    <a:latin typeface="Amasis MT Pro Black" panose="02040A04050005020304" pitchFamily="18" charset="0"/>
                  </a:endParaRPr>
                </a:p>
              </p:txBody>
            </p:sp>
          </p:grpSp>
        </p:grpSp>
      </p:grpSp>
      <p:pic>
        <p:nvPicPr>
          <p:cNvPr id="2" name="图片 1" descr="文本, 信件&#10;&#10;描述已自动生成">
            <a:extLst>
              <a:ext uri="{FF2B5EF4-FFF2-40B4-BE49-F238E27FC236}">
                <a16:creationId xmlns:a16="http://schemas.microsoft.com/office/drawing/2014/main" id="{D54A9591-4C59-0B35-2D7A-B16133F46044}"/>
              </a:ext>
            </a:extLst>
          </p:cNvPr>
          <p:cNvPicPr>
            <a:picLocks noChangeAspect="1"/>
          </p:cNvPicPr>
          <p:nvPr/>
        </p:nvPicPr>
        <p:blipFill rotWithShape="1">
          <a:blip r:embed="rId5">
            <a:extLst>
              <a:ext uri="{28A0092B-C50C-407E-A947-70E740481C1C}">
                <a14:useLocalDpi xmlns:a14="http://schemas.microsoft.com/office/drawing/2010/main" val="0"/>
              </a:ext>
            </a:extLst>
          </a:blip>
          <a:srcRect t="27253" b="27169"/>
          <a:stretch/>
        </p:blipFill>
        <p:spPr>
          <a:xfrm>
            <a:off x="9264102" y="327301"/>
            <a:ext cx="2274755" cy="648000"/>
          </a:xfrm>
          <a:prstGeom prst="rect">
            <a:avLst/>
          </a:prstGeom>
        </p:spPr>
      </p:pic>
      <p:pic>
        <p:nvPicPr>
          <p:cNvPr id="18" name="视频 17">
            <a:hlinkClick r:id="" action="ppaction://media"/>
            <a:extLst>
              <a:ext uri="{FF2B5EF4-FFF2-40B4-BE49-F238E27FC236}">
                <a16:creationId xmlns:a16="http://schemas.microsoft.com/office/drawing/2014/main" id="{AED273F8-97E3-2CAD-DE5C-D018DCD50659}"/>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12940145" y="5143500"/>
            <a:ext cx="2285999" cy="1714500"/>
          </a:xfrm>
          <a:prstGeom prst="rect">
            <a:avLst/>
          </a:prstGeom>
        </p:spPr>
      </p:pic>
    </p:spTree>
    <p:extLst>
      <p:ext uri="{BB962C8B-B14F-4D97-AF65-F5344CB8AC3E}">
        <p14:creationId xmlns:p14="http://schemas.microsoft.com/office/powerpoint/2010/main" val="3626989391"/>
      </p:ext>
    </p:extLst>
  </p:cSld>
  <p:clrMapOvr>
    <a:masterClrMapping/>
  </p:clrMapOvr>
  <mc:AlternateContent xmlns:mc="http://schemas.openxmlformats.org/markup-compatibility/2006" xmlns:p14="http://schemas.microsoft.com/office/powerpoint/2010/main">
    <mc:Choice Requires="p14">
      <p:transition spd="slow" p14:dur="2000" advTm="7698"/>
    </mc:Choice>
    <mc:Fallback xmlns="">
      <p:transition spd="slow" advTm="76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8"/>
                </p:tgtEl>
              </p:cMediaNode>
            </p:video>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8"/>
                                        </p:tgtEl>
                                      </p:cBhvr>
                                    </p:cmd>
                                  </p:childTnLst>
                                </p:cTn>
                              </p:par>
                            </p:childTnLst>
                          </p:cTn>
                        </p:par>
                      </p:childTnLst>
                    </p:cTn>
                  </p:par>
                </p:childTnLst>
              </p:cTn>
              <p:nextCondLst>
                <p:cond evt="onClick" delay="0">
                  <p:tgtEl>
                    <p:spTgt spid="18"/>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直接连接符 11">
            <a:extLst>
              <a:ext uri="{FF2B5EF4-FFF2-40B4-BE49-F238E27FC236}">
                <a16:creationId xmlns:a16="http://schemas.microsoft.com/office/drawing/2014/main" id="{3EC8F998-52CC-6F1E-88AC-091AFD2DD90E}"/>
              </a:ext>
            </a:extLst>
          </p:cNvPr>
          <p:cNvCxnSpPr>
            <a:cxnSpLocks noGrp="1" noRot="1" noMove="1" noResize="1" noEditPoints="1" noAdjustHandles="1" noChangeArrowheads="1" noChangeShapeType="1"/>
          </p:cNvCxnSpPr>
          <p:nvPr/>
        </p:nvCxnSpPr>
        <p:spPr>
          <a:xfrm>
            <a:off x="653143" y="1035699"/>
            <a:ext cx="10888824" cy="0"/>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BC080EB6-5B21-4706-77E6-8B94164682F9}"/>
              </a:ext>
            </a:extLst>
          </p:cNvPr>
          <p:cNvCxnSpPr>
            <a:cxnSpLocks noGrp="1" noRot="1" noMove="1" noResize="1" noEditPoints="1" noAdjustHandles="1" noChangeArrowheads="1" noChangeShapeType="1"/>
          </p:cNvCxnSpPr>
          <p:nvPr/>
        </p:nvCxnSpPr>
        <p:spPr>
          <a:xfrm>
            <a:off x="653143" y="6245291"/>
            <a:ext cx="10888824" cy="0"/>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6" name="Rectangle 47">
            <a:extLst>
              <a:ext uri="{FF2B5EF4-FFF2-40B4-BE49-F238E27FC236}">
                <a16:creationId xmlns:a16="http://schemas.microsoft.com/office/drawing/2014/main" id="{2F5A4636-C585-BA43-548A-EB39A907FC94}"/>
              </a:ext>
            </a:extLst>
          </p:cNvPr>
          <p:cNvSpPr>
            <a:spLocks noGrp="1" noRot="1" noMove="1" noResize="1" noEditPoints="1" noAdjustHandles="1" noChangeArrowheads="1" noChangeShapeType="1"/>
          </p:cNvSpPr>
          <p:nvPr/>
        </p:nvSpPr>
        <p:spPr>
          <a:xfrm>
            <a:off x="653143" y="414956"/>
            <a:ext cx="2731343" cy="553998"/>
          </a:xfrm>
          <a:prstGeom prst="rect">
            <a:avLst/>
          </a:prstGeom>
        </p:spPr>
        <p:txBody>
          <a:bodyPr wrap="square" lIns="0" tIns="0" rIns="0" bIns="0">
            <a:spAutoFit/>
          </a:bodyPr>
          <a:lstStyle/>
          <a:p>
            <a:r>
              <a:rPr lang="en-US" altLang="zh-CN" sz="3600" b="1" dirty="0">
                <a:solidFill>
                  <a:srgbClr val="0F3568"/>
                </a:solidFill>
                <a:latin typeface="Times New Roman" panose="02020603050405020304" pitchFamily="18" charset="0"/>
                <a:ea typeface="微软雅黑" panose="020B0503020204020204" pitchFamily="34" charset="-122"/>
                <a:cs typeface="Times New Roman" panose="02020603050405020304" pitchFamily="18" charset="0"/>
              </a:rPr>
              <a:t>Contents</a:t>
            </a:r>
          </a:p>
        </p:txBody>
      </p:sp>
      <p:grpSp>
        <p:nvGrpSpPr>
          <p:cNvPr id="10" name="Group 87">
            <a:extLst>
              <a:ext uri="{FF2B5EF4-FFF2-40B4-BE49-F238E27FC236}">
                <a16:creationId xmlns:a16="http://schemas.microsoft.com/office/drawing/2014/main" id="{212A5CCE-C806-1BD8-7F19-9A7105130941}"/>
              </a:ext>
            </a:extLst>
          </p:cNvPr>
          <p:cNvGrpSpPr>
            <a:grpSpLocks noGrp="1" noUngrp="1" noRot="1" noChangeAspect="1" noMove="1" noResize="1"/>
          </p:cNvGrpSpPr>
          <p:nvPr/>
        </p:nvGrpSpPr>
        <p:grpSpPr bwMode="auto">
          <a:xfrm>
            <a:off x="1794081" y="2992495"/>
            <a:ext cx="1263053" cy="1296000"/>
            <a:chOff x="3610" y="2051"/>
            <a:chExt cx="230" cy="236"/>
          </a:xfrm>
          <a:solidFill>
            <a:srgbClr val="103568"/>
          </a:solidFill>
        </p:grpSpPr>
        <p:sp>
          <p:nvSpPr>
            <p:cNvPr id="17" name="Freeform 88">
              <a:extLst>
                <a:ext uri="{FF2B5EF4-FFF2-40B4-BE49-F238E27FC236}">
                  <a16:creationId xmlns:a16="http://schemas.microsoft.com/office/drawing/2014/main" id="{463E640E-BFE2-F87A-CA84-BF0F4F607C23}"/>
                </a:ext>
              </a:extLst>
            </p:cNvPr>
            <p:cNvSpPr>
              <a:spLocks noGrp="1" noRot="1" noMove="1" noResize="1" noEditPoints="1" noAdjustHandles="1" noChangeArrowheads="1" noChangeShapeType="1"/>
            </p:cNvSpPr>
            <p:nvPr/>
          </p:nvSpPr>
          <p:spPr bwMode="auto">
            <a:xfrm>
              <a:off x="3610" y="2051"/>
              <a:ext cx="194" cy="236"/>
            </a:xfrm>
            <a:custGeom>
              <a:avLst/>
              <a:gdLst>
                <a:gd name="T0" fmla="*/ 399 w 575"/>
                <a:gd name="T1" fmla="*/ 650 h 700"/>
                <a:gd name="T2" fmla="*/ 424 w 575"/>
                <a:gd name="T3" fmla="*/ 675 h 700"/>
                <a:gd name="T4" fmla="*/ 399 w 575"/>
                <a:gd name="T5" fmla="*/ 700 h 700"/>
                <a:gd name="T6" fmla="*/ 75 w 575"/>
                <a:gd name="T7" fmla="*/ 700 h 700"/>
                <a:gd name="T8" fmla="*/ 0 w 575"/>
                <a:gd name="T9" fmla="*/ 625 h 700"/>
                <a:gd name="T10" fmla="*/ 0 w 575"/>
                <a:gd name="T11" fmla="*/ 75 h 700"/>
                <a:gd name="T12" fmla="*/ 75 w 575"/>
                <a:gd name="T13" fmla="*/ 0 h 700"/>
                <a:gd name="T14" fmla="*/ 500 w 575"/>
                <a:gd name="T15" fmla="*/ 0 h 700"/>
                <a:gd name="T16" fmla="*/ 575 w 575"/>
                <a:gd name="T17" fmla="*/ 75 h 700"/>
                <a:gd name="T18" fmla="*/ 550 w 575"/>
                <a:gd name="T19" fmla="*/ 100 h 700"/>
                <a:gd name="T20" fmla="*/ 525 w 575"/>
                <a:gd name="T21" fmla="*/ 75 h 700"/>
                <a:gd name="T22" fmla="*/ 500 w 575"/>
                <a:gd name="T23" fmla="*/ 50 h 700"/>
                <a:gd name="T24" fmla="*/ 75 w 575"/>
                <a:gd name="T25" fmla="*/ 50 h 700"/>
                <a:gd name="T26" fmla="*/ 50 w 575"/>
                <a:gd name="T27" fmla="*/ 75 h 700"/>
                <a:gd name="T28" fmla="*/ 50 w 575"/>
                <a:gd name="T29" fmla="*/ 625 h 700"/>
                <a:gd name="T30" fmla="*/ 75 w 575"/>
                <a:gd name="T31" fmla="*/ 650 h 700"/>
                <a:gd name="T32" fmla="*/ 399 w 575"/>
                <a:gd name="T33" fmla="*/ 650 h 700"/>
                <a:gd name="T34" fmla="*/ 575 w 575"/>
                <a:gd name="T35" fmla="*/ 408 h 700"/>
                <a:gd name="T36" fmla="*/ 575 w 575"/>
                <a:gd name="T37" fmla="*/ 522 h 700"/>
                <a:gd name="T38" fmla="*/ 525 w 575"/>
                <a:gd name="T39" fmla="*/ 522 h 700"/>
                <a:gd name="T40" fmla="*/ 525 w 575"/>
                <a:gd name="T41" fmla="*/ 408 h 700"/>
                <a:gd name="T42" fmla="*/ 575 w 575"/>
                <a:gd name="T43" fmla="*/ 408 h 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75" h="700">
                  <a:moveTo>
                    <a:pt x="399" y="650"/>
                  </a:moveTo>
                  <a:cubicBezTo>
                    <a:pt x="413" y="650"/>
                    <a:pt x="424" y="661"/>
                    <a:pt x="424" y="675"/>
                  </a:cubicBezTo>
                  <a:cubicBezTo>
                    <a:pt x="424" y="689"/>
                    <a:pt x="413" y="700"/>
                    <a:pt x="399" y="700"/>
                  </a:cubicBezTo>
                  <a:cubicBezTo>
                    <a:pt x="75" y="700"/>
                    <a:pt x="75" y="700"/>
                    <a:pt x="75" y="700"/>
                  </a:cubicBezTo>
                  <a:cubicBezTo>
                    <a:pt x="34" y="700"/>
                    <a:pt x="0" y="666"/>
                    <a:pt x="0" y="625"/>
                  </a:cubicBezTo>
                  <a:cubicBezTo>
                    <a:pt x="0" y="75"/>
                    <a:pt x="0" y="75"/>
                    <a:pt x="0" y="75"/>
                  </a:cubicBezTo>
                  <a:cubicBezTo>
                    <a:pt x="0" y="34"/>
                    <a:pt x="34" y="0"/>
                    <a:pt x="75" y="0"/>
                  </a:cubicBezTo>
                  <a:cubicBezTo>
                    <a:pt x="500" y="0"/>
                    <a:pt x="500" y="0"/>
                    <a:pt x="500" y="0"/>
                  </a:cubicBezTo>
                  <a:cubicBezTo>
                    <a:pt x="541" y="0"/>
                    <a:pt x="575" y="34"/>
                    <a:pt x="575" y="75"/>
                  </a:cubicBezTo>
                  <a:cubicBezTo>
                    <a:pt x="575" y="89"/>
                    <a:pt x="564" y="100"/>
                    <a:pt x="550" y="100"/>
                  </a:cubicBezTo>
                  <a:cubicBezTo>
                    <a:pt x="536" y="100"/>
                    <a:pt x="525" y="89"/>
                    <a:pt x="525" y="75"/>
                  </a:cubicBezTo>
                  <a:cubicBezTo>
                    <a:pt x="525" y="61"/>
                    <a:pt x="514" y="50"/>
                    <a:pt x="500" y="50"/>
                  </a:cubicBezTo>
                  <a:cubicBezTo>
                    <a:pt x="75" y="50"/>
                    <a:pt x="75" y="50"/>
                    <a:pt x="75" y="50"/>
                  </a:cubicBezTo>
                  <a:cubicBezTo>
                    <a:pt x="61" y="50"/>
                    <a:pt x="50" y="61"/>
                    <a:pt x="50" y="75"/>
                  </a:cubicBezTo>
                  <a:cubicBezTo>
                    <a:pt x="50" y="625"/>
                    <a:pt x="50" y="625"/>
                    <a:pt x="50" y="625"/>
                  </a:cubicBezTo>
                  <a:cubicBezTo>
                    <a:pt x="50" y="639"/>
                    <a:pt x="61" y="650"/>
                    <a:pt x="75" y="650"/>
                  </a:cubicBezTo>
                  <a:lnTo>
                    <a:pt x="399" y="650"/>
                  </a:lnTo>
                  <a:close/>
                  <a:moveTo>
                    <a:pt x="575" y="408"/>
                  </a:moveTo>
                  <a:cubicBezTo>
                    <a:pt x="575" y="522"/>
                    <a:pt x="575" y="522"/>
                    <a:pt x="575" y="522"/>
                  </a:cubicBezTo>
                  <a:cubicBezTo>
                    <a:pt x="575" y="556"/>
                    <a:pt x="525" y="556"/>
                    <a:pt x="525" y="522"/>
                  </a:cubicBezTo>
                  <a:cubicBezTo>
                    <a:pt x="525" y="408"/>
                    <a:pt x="525" y="408"/>
                    <a:pt x="525" y="408"/>
                  </a:cubicBezTo>
                  <a:cubicBezTo>
                    <a:pt x="525" y="374"/>
                    <a:pt x="575" y="374"/>
                    <a:pt x="575" y="40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p>
          </p:txBody>
        </p:sp>
        <p:sp>
          <p:nvSpPr>
            <p:cNvPr id="19" name="Freeform 89">
              <a:extLst>
                <a:ext uri="{FF2B5EF4-FFF2-40B4-BE49-F238E27FC236}">
                  <a16:creationId xmlns:a16="http://schemas.microsoft.com/office/drawing/2014/main" id="{3A689774-714E-2306-4898-EB71A5DC3317}"/>
                </a:ext>
              </a:extLst>
            </p:cNvPr>
            <p:cNvSpPr>
              <a:spLocks noGrp="1" noRot="1" noMove="1" noResize="1" noEditPoints="1" noAdjustHandles="1" noChangeArrowheads="1" noChangeShapeType="1"/>
            </p:cNvSpPr>
            <p:nvPr/>
          </p:nvSpPr>
          <p:spPr bwMode="auto">
            <a:xfrm>
              <a:off x="3652" y="2102"/>
              <a:ext cx="152" cy="185"/>
            </a:xfrm>
            <a:custGeom>
              <a:avLst/>
              <a:gdLst>
                <a:gd name="T0" fmla="*/ 25 w 450"/>
                <a:gd name="T1" fmla="*/ 50 h 549"/>
                <a:gd name="T2" fmla="*/ 0 w 450"/>
                <a:gd name="T3" fmla="*/ 25 h 549"/>
                <a:gd name="T4" fmla="*/ 25 w 450"/>
                <a:gd name="T5" fmla="*/ 0 h 549"/>
                <a:gd name="T6" fmla="*/ 200 w 450"/>
                <a:gd name="T7" fmla="*/ 0 h 549"/>
                <a:gd name="T8" fmla="*/ 225 w 450"/>
                <a:gd name="T9" fmla="*/ 25 h 549"/>
                <a:gd name="T10" fmla="*/ 200 w 450"/>
                <a:gd name="T11" fmla="*/ 50 h 549"/>
                <a:gd name="T12" fmla="*/ 25 w 450"/>
                <a:gd name="T13" fmla="*/ 50 h 549"/>
                <a:gd name="T14" fmla="*/ 25 w 450"/>
                <a:gd name="T15" fmla="*/ 175 h 549"/>
                <a:gd name="T16" fmla="*/ 0 w 450"/>
                <a:gd name="T17" fmla="*/ 150 h 549"/>
                <a:gd name="T18" fmla="*/ 25 w 450"/>
                <a:gd name="T19" fmla="*/ 125 h 549"/>
                <a:gd name="T20" fmla="*/ 125 w 450"/>
                <a:gd name="T21" fmla="*/ 125 h 549"/>
                <a:gd name="T22" fmla="*/ 150 w 450"/>
                <a:gd name="T23" fmla="*/ 150 h 549"/>
                <a:gd name="T24" fmla="*/ 125 w 450"/>
                <a:gd name="T25" fmla="*/ 175 h 549"/>
                <a:gd name="T26" fmla="*/ 25 w 450"/>
                <a:gd name="T27" fmla="*/ 175 h 549"/>
                <a:gd name="T28" fmla="*/ 300 w 450"/>
                <a:gd name="T29" fmla="*/ 524 h 549"/>
                <a:gd name="T30" fmla="*/ 275 w 450"/>
                <a:gd name="T31" fmla="*/ 549 h 549"/>
                <a:gd name="T32" fmla="*/ 250 w 450"/>
                <a:gd name="T33" fmla="*/ 524 h 549"/>
                <a:gd name="T34" fmla="*/ 250 w 450"/>
                <a:gd name="T35" fmla="*/ 425 h 549"/>
                <a:gd name="T36" fmla="*/ 325 w 450"/>
                <a:gd name="T37" fmla="*/ 350 h 549"/>
                <a:gd name="T38" fmla="*/ 425 w 450"/>
                <a:gd name="T39" fmla="*/ 351 h 549"/>
                <a:gd name="T40" fmla="*/ 450 w 450"/>
                <a:gd name="T41" fmla="*/ 376 h 549"/>
                <a:gd name="T42" fmla="*/ 425 w 450"/>
                <a:gd name="T43" fmla="*/ 401 h 549"/>
                <a:gd name="T44" fmla="*/ 325 w 450"/>
                <a:gd name="T45" fmla="*/ 400 h 549"/>
                <a:gd name="T46" fmla="*/ 300 w 450"/>
                <a:gd name="T47" fmla="*/ 425 h 549"/>
                <a:gd name="T48" fmla="*/ 300 w 450"/>
                <a:gd name="T49" fmla="*/ 524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50" h="549">
                  <a:moveTo>
                    <a:pt x="25" y="50"/>
                  </a:moveTo>
                  <a:cubicBezTo>
                    <a:pt x="11" y="50"/>
                    <a:pt x="0" y="39"/>
                    <a:pt x="0" y="25"/>
                  </a:cubicBezTo>
                  <a:cubicBezTo>
                    <a:pt x="0" y="11"/>
                    <a:pt x="11" y="0"/>
                    <a:pt x="25" y="0"/>
                  </a:cubicBezTo>
                  <a:cubicBezTo>
                    <a:pt x="200" y="0"/>
                    <a:pt x="200" y="0"/>
                    <a:pt x="200" y="0"/>
                  </a:cubicBezTo>
                  <a:cubicBezTo>
                    <a:pt x="214" y="0"/>
                    <a:pt x="225" y="11"/>
                    <a:pt x="225" y="25"/>
                  </a:cubicBezTo>
                  <a:cubicBezTo>
                    <a:pt x="225" y="39"/>
                    <a:pt x="214" y="50"/>
                    <a:pt x="200" y="50"/>
                  </a:cubicBezTo>
                  <a:lnTo>
                    <a:pt x="25" y="50"/>
                  </a:lnTo>
                  <a:close/>
                  <a:moveTo>
                    <a:pt x="25" y="175"/>
                  </a:moveTo>
                  <a:cubicBezTo>
                    <a:pt x="11" y="175"/>
                    <a:pt x="0" y="164"/>
                    <a:pt x="0" y="150"/>
                  </a:cubicBezTo>
                  <a:cubicBezTo>
                    <a:pt x="0" y="136"/>
                    <a:pt x="11" y="125"/>
                    <a:pt x="25" y="125"/>
                  </a:cubicBezTo>
                  <a:cubicBezTo>
                    <a:pt x="125" y="125"/>
                    <a:pt x="125" y="125"/>
                    <a:pt x="125" y="125"/>
                  </a:cubicBezTo>
                  <a:cubicBezTo>
                    <a:pt x="139" y="125"/>
                    <a:pt x="150" y="136"/>
                    <a:pt x="150" y="150"/>
                  </a:cubicBezTo>
                  <a:cubicBezTo>
                    <a:pt x="150" y="164"/>
                    <a:pt x="139" y="175"/>
                    <a:pt x="125" y="175"/>
                  </a:cubicBezTo>
                  <a:lnTo>
                    <a:pt x="25" y="175"/>
                  </a:lnTo>
                  <a:close/>
                  <a:moveTo>
                    <a:pt x="300" y="524"/>
                  </a:moveTo>
                  <a:cubicBezTo>
                    <a:pt x="300" y="538"/>
                    <a:pt x="288" y="549"/>
                    <a:pt x="275" y="549"/>
                  </a:cubicBezTo>
                  <a:cubicBezTo>
                    <a:pt x="261" y="549"/>
                    <a:pt x="250" y="538"/>
                    <a:pt x="250" y="524"/>
                  </a:cubicBezTo>
                  <a:cubicBezTo>
                    <a:pt x="250" y="425"/>
                    <a:pt x="250" y="425"/>
                    <a:pt x="250" y="425"/>
                  </a:cubicBezTo>
                  <a:cubicBezTo>
                    <a:pt x="250" y="384"/>
                    <a:pt x="284" y="350"/>
                    <a:pt x="325" y="350"/>
                  </a:cubicBezTo>
                  <a:cubicBezTo>
                    <a:pt x="425" y="351"/>
                    <a:pt x="425" y="351"/>
                    <a:pt x="425" y="351"/>
                  </a:cubicBezTo>
                  <a:cubicBezTo>
                    <a:pt x="439" y="351"/>
                    <a:pt x="450" y="362"/>
                    <a:pt x="450" y="376"/>
                  </a:cubicBezTo>
                  <a:cubicBezTo>
                    <a:pt x="450" y="390"/>
                    <a:pt x="439" y="401"/>
                    <a:pt x="425" y="401"/>
                  </a:cubicBezTo>
                  <a:cubicBezTo>
                    <a:pt x="325" y="400"/>
                    <a:pt x="325" y="400"/>
                    <a:pt x="325" y="400"/>
                  </a:cubicBezTo>
                  <a:cubicBezTo>
                    <a:pt x="311" y="400"/>
                    <a:pt x="300" y="411"/>
                    <a:pt x="300" y="425"/>
                  </a:cubicBezTo>
                  <a:lnTo>
                    <a:pt x="300" y="5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90">
              <a:extLst>
                <a:ext uri="{FF2B5EF4-FFF2-40B4-BE49-F238E27FC236}">
                  <a16:creationId xmlns:a16="http://schemas.microsoft.com/office/drawing/2014/main" id="{BC563B73-E5A4-F7CD-F2FB-3B6D5A4E75F8}"/>
                </a:ext>
              </a:extLst>
            </p:cNvPr>
            <p:cNvSpPr>
              <a:spLocks noGrp="1" noRot="1" noMove="1" noResize="1" noEditPoints="1" noAdjustHandles="1" noChangeArrowheads="1" noChangeShapeType="1"/>
            </p:cNvSpPr>
            <p:nvPr/>
          </p:nvSpPr>
          <p:spPr bwMode="auto">
            <a:xfrm>
              <a:off x="3668" y="2088"/>
              <a:ext cx="172" cy="199"/>
            </a:xfrm>
            <a:custGeom>
              <a:avLst/>
              <a:gdLst>
                <a:gd name="T0" fmla="*/ 250 w 508"/>
                <a:gd name="T1" fmla="*/ 581 h 591"/>
                <a:gd name="T2" fmla="*/ 215 w 508"/>
                <a:gd name="T3" fmla="*/ 581 h 591"/>
                <a:gd name="T4" fmla="*/ 216 w 508"/>
                <a:gd name="T5" fmla="*/ 545 h 591"/>
                <a:gd name="T6" fmla="*/ 357 w 508"/>
                <a:gd name="T7" fmla="*/ 410 h 591"/>
                <a:gd name="T8" fmla="*/ 392 w 508"/>
                <a:gd name="T9" fmla="*/ 410 h 591"/>
                <a:gd name="T10" fmla="*/ 392 w 508"/>
                <a:gd name="T11" fmla="*/ 445 h 591"/>
                <a:gd name="T12" fmla="*/ 391 w 508"/>
                <a:gd name="T13" fmla="*/ 446 h 591"/>
                <a:gd name="T14" fmla="*/ 250 w 508"/>
                <a:gd name="T15" fmla="*/ 581 h 591"/>
                <a:gd name="T16" fmla="*/ 440 w 508"/>
                <a:gd name="T17" fmla="*/ 102 h 591"/>
                <a:gd name="T18" fmla="*/ 443 w 508"/>
                <a:gd name="T19" fmla="*/ 68 h 591"/>
                <a:gd name="T20" fmla="*/ 443 w 508"/>
                <a:gd name="T21" fmla="*/ 68 h 591"/>
                <a:gd name="T22" fmla="*/ 442 w 508"/>
                <a:gd name="T23" fmla="*/ 67 h 591"/>
                <a:gd name="T24" fmla="*/ 407 w 508"/>
                <a:gd name="T25" fmla="*/ 65 h 591"/>
                <a:gd name="T26" fmla="*/ 71 w 508"/>
                <a:gd name="T27" fmla="*/ 351 h 591"/>
                <a:gd name="T28" fmla="*/ 59 w 508"/>
                <a:gd name="T29" fmla="*/ 391 h 591"/>
                <a:gd name="T30" fmla="*/ 105 w 508"/>
                <a:gd name="T31" fmla="*/ 388 h 591"/>
                <a:gd name="T32" fmla="*/ 440 w 508"/>
                <a:gd name="T33" fmla="*/ 102 h 591"/>
                <a:gd name="T34" fmla="*/ 481 w 508"/>
                <a:gd name="T35" fmla="*/ 35 h 591"/>
                <a:gd name="T36" fmla="*/ 473 w 508"/>
                <a:gd name="T37" fmla="*/ 140 h 591"/>
                <a:gd name="T38" fmla="*/ 131 w 508"/>
                <a:gd name="T39" fmla="*/ 431 h 591"/>
                <a:gd name="T40" fmla="*/ 117 w 508"/>
                <a:gd name="T41" fmla="*/ 437 h 591"/>
                <a:gd name="T42" fmla="*/ 27 w 508"/>
                <a:gd name="T43" fmla="*/ 444 h 591"/>
                <a:gd name="T44" fmla="*/ 0 w 508"/>
                <a:gd name="T45" fmla="*/ 421 h 591"/>
                <a:gd name="T46" fmla="*/ 1 w 508"/>
                <a:gd name="T47" fmla="*/ 412 h 591"/>
                <a:gd name="T48" fmla="*/ 25 w 508"/>
                <a:gd name="T49" fmla="*/ 329 h 591"/>
                <a:gd name="T50" fmla="*/ 33 w 508"/>
                <a:gd name="T51" fmla="*/ 317 h 591"/>
                <a:gd name="T52" fmla="*/ 375 w 508"/>
                <a:gd name="T53" fmla="*/ 27 h 591"/>
                <a:gd name="T54" fmla="*/ 480 w 508"/>
                <a:gd name="T55" fmla="*/ 34 h 591"/>
                <a:gd name="T56" fmla="*/ 481 w 508"/>
                <a:gd name="T57" fmla="*/ 35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08" h="591">
                  <a:moveTo>
                    <a:pt x="250" y="581"/>
                  </a:moveTo>
                  <a:cubicBezTo>
                    <a:pt x="240" y="591"/>
                    <a:pt x="225" y="591"/>
                    <a:pt x="215" y="581"/>
                  </a:cubicBezTo>
                  <a:cubicBezTo>
                    <a:pt x="205" y="571"/>
                    <a:pt x="206" y="555"/>
                    <a:pt x="216" y="545"/>
                  </a:cubicBezTo>
                  <a:cubicBezTo>
                    <a:pt x="357" y="410"/>
                    <a:pt x="357" y="410"/>
                    <a:pt x="357" y="410"/>
                  </a:cubicBezTo>
                  <a:cubicBezTo>
                    <a:pt x="366" y="400"/>
                    <a:pt x="382" y="400"/>
                    <a:pt x="392" y="410"/>
                  </a:cubicBezTo>
                  <a:cubicBezTo>
                    <a:pt x="402" y="420"/>
                    <a:pt x="402" y="436"/>
                    <a:pt x="392" y="445"/>
                  </a:cubicBezTo>
                  <a:cubicBezTo>
                    <a:pt x="392" y="446"/>
                    <a:pt x="392" y="446"/>
                    <a:pt x="391" y="446"/>
                  </a:cubicBezTo>
                  <a:cubicBezTo>
                    <a:pt x="250" y="581"/>
                    <a:pt x="250" y="581"/>
                    <a:pt x="250" y="581"/>
                  </a:cubicBezTo>
                  <a:close/>
                  <a:moveTo>
                    <a:pt x="440" y="102"/>
                  </a:moveTo>
                  <a:cubicBezTo>
                    <a:pt x="450" y="94"/>
                    <a:pt x="452" y="78"/>
                    <a:pt x="443" y="68"/>
                  </a:cubicBezTo>
                  <a:cubicBezTo>
                    <a:pt x="443" y="68"/>
                    <a:pt x="443" y="68"/>
                    <a:pt x="443" y="68"/>
                  </a:cubicBezTo>
                  <a:cubicBezTo>
                    <a:pt x="442" y="67"/>
                    <a:pt x="442" y="67"/>
                    <a:pt x="442" y="67"/>
                  </a:cubicBezTo>
                  <a:cubicBezTo>
                    <a:pt x="433" y="57"/>
                    <a:pt x="418" y="56"/>
                    <a:pt x="407" y="65"/>
                  </a:cubicBezTo>
                  <a:cubicBezTo>
                    <a:pt x="71" y="351"/>
                    <a:pt x="71" y="351"/>
                    <a:pt x="71" y="351"/>
                  </a:cubicBezTo>
                  <a:cubicBezTo>
                    <a:pt x="59" y="391"/>
                    <a:pt x="59" y="391"/>
                    <a:pt x="59" y="391"/>
                  </a:cubicBezTo>
                  <a:cubicBezTo>
                    <a:pt x="105" y="388"/>
                    <a:pt x="105" y="388"/>
                    <a:pt x="105" y="388"/>
                  </a:cubicBezTo>
                  <a:lnTo>
                    <a:pt x="440" y="102"/>
                  </a:lnTo>
                  <a:close/>
                  <a:moveTo>
                    <a:pt x="481" y="35"/>
                  </a:moveTo>
                  <a:cubicBezTo>
                    <a:pt x="508" y="66"/>
                    <a:pt x="504" y="113"/>
                    <a:pt x="473" y="140"/>
                  </a:cubicBezTo>
                  <a:cubicBezTo>
                    <a:pt x="131" y="431"/>
                    <a:pt x="131" y="431"/>
                    <a:pt x="131" y="431"/>
                  </a:cubicBezTo>
                  <a:cubicBezTo>
                    <a:pt x="127" y="434"/>
                    <a:pt x="122" y="436"/>
                    <a:pt x="117" y="437"/>
                  </a:cubicBezTo>
                  <a:cubicBezTo>
                    <a:pt x="27" y="444"/>
                    <a:pt x="27" y="444"/>
                    <a:pt x="27" y="444"/>
                  </a:cubicBezTo>
                  <a:cubicBezTo>
                    <a:pt x="13" y="445"/>
                    <a:pt x="1" y="435"/>
                    <a:pt x="0" y="421"/>
                  </a:cubicBezTo>
                  <a:cubicBezTo>
                    <a:pt x="0" y="418"/>
                    <a:pt x="0" y="415"/>
                    <a:pt x="1" y="412"/>
                  </a:cubicBezTo>
                  <a:cubicBezTo>
                    <a:pt x="25" y="329"/>
                    <a:pt x="25" y="329"/>
                    <a:pt x="25" y="329"/>
                  </a:cubicBezTo>
                  <a:cubicBezTo>
                    <a:pt x="27" y="325"/>
                    <a:pt x="29" y="321"/>
                    <a:pt x="33" y="317"/>
                  </a:cubicBezTo>
                  <a:cubicBezTo>
                    <a:pt x="375" y="27"/>
                    <a:pt x="375" y="27"/>
                    <a:pt x="375" y="27"/>
                  </a:cubicBezTo>
                  <a:cubicBezTo>
                    <a:pt x="406" y="0"/>
                    <a:pt x="453" y="3"/>
                    <a:pt x="480" y="34"/>
                  </a:cubicBezTo>
                  <a:lnTo>
                    <a:pt x="481"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cxnSp>
        <p:nvCxnSpPr>
          <p:cNvPr id="47" name="直接连接符 46">
            <a:extLst>
              <a:ext uri="{FF2B5EF4-FFF2-40B4-BE49-F238E27FC236}">
                <a16:creationId xmlns:a16="http://schemas.microsoft.com/office/drawing/2014/main" id="{226CA929-466C-A2E2-B73A-EF7B8FA395CB}"/>
              </a:ext>
            </a:extLst>
          </p:cNvPr>
          <p:cNvCxnSpPr>
            <a:cxnSpLocks noGrp="1" noRot="1" noMove="1" noResize="1" noEditPoints="1" noAdjustHandles="1" noChangeArrowheads="1" noChangeShapeType="1"/>
          </p:cNvCxnSpPr>
          <p:nvPr/>
        </p:nvCxnSpPr>
        <p:spPr>
          <a:xfrm>
            <a:off x="4016884" y="1804495"/>
            <a:ext cx="0" cy="3672000"/>
          </a:xfrm>
          <a:prstGeom prst="line">
            <a:avLst/>
          </a:prstGeom>
          <a:ln w="22225">
            <a:prstDash val="dash"/>
          </a:ln>
        </p:spPr>
        <p:style>
          <a:lnRef idx="3">
            <a:schemeClr val="dk1"/>
          </a:lnRef>
          <a:fillRef idx="0">
            <a:schemeClr val="dk1"/>
          </a:fillRef>
          <a:effectRef idx="2">
            <a:schemeClr val="dk1"/>
          </a:effectRef>
          <a:fontRef idx="minor">
            <a:schemeClr val="tx1"/>
          </a:fontRef>
        </p:style>
      </p:cxnSp>
      <p:grpSp>
        <p:nvGrpSpPr>
          <p:cNvPr id="38" name="组合 37">
            <a:extLst>
              <a:ext uri="{FF2B5EF4-FFF2-40B4-BE49-F238E27FC236}">
                <a16:creationId xmlns:a16="http://schemas.microsoft.com/office/drawing/2014/main" id="{9A0B05F8-0869-ECF4-52C1-9C4B0FA8E0D4}"/>
              </a:ext>
            </a:extLst>
          </p:cNvPr>
          <p:cNvGrpSpPr>
            <a:grpSpLocks noGrp="1" noUngrp="1" noRot="1" noMove="1" noResize="1"/>
          </p:cNvGrpSpPr>
          <p:nvPr/>
        </p:nvGrpSpPr>
        <p:grpSpPr>
          <a:xfrm>
            <a:off x="4976635" y="1937824"/>
            <a:ext cx="4198528" cy="3405343"/>
            <a:chOff x="4909960" y="1897584"/>
            <a:chExt cx="4198528" cy="3405343"/>
          </a:xfrm>
        </p:grpSpPr>
        <p:grpSp>
          <p:nvGrpSpPr>
            <p:cNvPr id="26" name="组合 25">
              <a:extLst>
                <a:ext uri="{FF2B5EF4-FFF2-40B4-BE49-F238E27FC236}">
                  <a16:creationId xmlns:a16="http://schemas.microsoft.com/office/drawing/2014/main" id="{5CCBFDAA-79F1-C110-A394-64694E101848}"/>
                </a:ext>
              </a:extLst>
            </p:cNvPr>
            <p:cNvGrpSpPr>
              <a:grpSpLocks noGrp="1" noUngrp="1" noRot="1" noMove="1" noResize="1"/>
            </p:cNvGrpSpPr>
            <p:nvPr/>
          </p:nvGrpSpPr>
          <p:grpSpPr>
            <a:xfrm>
              <a:off x="4909961" y="1897584"/>
              <a:ext cx="3174929" cy="648000"/>
              <a:chOff x="4909961" y="1817206"/>
              <a:chExt cx="3174929" cy="648000"/>
            </a:xfrm>
          </p:grpSpPr>
          <p:sp>
            <p:nvSpPr>
              <p:cNvPr id="27" name="Rectangle 47">
                <a:extLst>
                  <a:ext uri="{FF2B5EF4-FFF2-40B4-BE49-F238E27FC236}">
                    <a16:creationId xmlns:a16="http://schemas.microsoft.com/office/drawing/2014/main" id="{E3603D57-425C-C2BF-71FB-456E501752E3}"/>
                  </a:ext>
                </a:extLst>
              </p:cNvPr>
              <p:cNvSpPr>
                <a:spLocks noGrp="1" noRot="1" noMove="1" noResize="1" noEditPoints="1" noAdjustHandles="1" noChangeArrowheads="1" noChangeShapeType="1"/>
              </p:cNvSpPr>
              <p:nvPr/>
            </p:nvSpPr>
            <p:spPr>
              <a:xfrm>
                <a:off x="5924890" y="1901972"/>
                <a:ext cx="2160000" cy="430887"/>
              </a:xfrm>
              <a:prstGeom prst="rect">
                <a:avLst/>
              </a:prstGeom>
            </p:spPr>
            <p:txBody>
              <a:bodyPr wrap="square" lIns="0" tIns="0" rIns="0" bIns="0">
                <a:spAutoFit/>
              </a:bodyPr>
              <a:lstStyle/>
              <a:p>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Introduction</a:t>
                </a:r>
                <a:endParaRPr lang="zh-CN" altLang="en-US" sz="2800" dirty="0">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31" name="组合 30">
                <a:extLst>
                  <a:ext uri="{FF2B5EF4-FFF2-40B4-BE49-F238E27FC236}">
                    <a16:creationId xmlns:a16="http://schemas.microsoft.com/office/drawing/2014/main" id="{FAEB01FC-65B9-14CA-1C32-C288F37F2618}"/>
                  </a:ext>
                </a:extLst>
              </p:cNvPr>
              <p:cNvGrpSpPr>
                <a:grpSpLocks noGrp="1" noUngrp="1" noRot="1" noMove="1" noResize="1"/>
              </p:cNvGrpSpPr>
              <p:nvPr/>
            </p:nvGrpSpPr>
            <p:grpSpPr>
              <a:xfrm>
                <a:off x="4909961" y="1817206"/>
                <a:ext cx="648000" cy="648000"/>
                <a:chOff x="6129223" y="1750074"/>
                <a:chExt cx="648000" cy="648000"/>
              </a:xfrm>
            </p:grpSpPr>
            <p:sp>
              <p:nvSpPr>
                <p:cNvPr id="32" name="椭圆 31">
                  <a:extLst>
                    <a:ext uri="{FF2B5EF4-FFF2-40B4-BE49-F238E27FC236}">
                      <a16:creationId xmlns:a16="http://schemas.microsoft.com/office/drawing/2014/main" id="{CBE4923C-CB93-EBB0-A838-8DF1FC97E62E}"/>
                    </a:ext>
                  </a:extLst>
                </p:cNvPr>
                <p:cNvSpPr>
                  <a:spLocks noGrp="1" noRot="1" noMove="1" noResize="1" noEditPoints="1" noAdjustHandles="1" noChangeArrowheads="1" noChangeShapeType="1"/>
                </p:cNvSpPr>
                <p:nvPr/>
              </p:nvSpPr>
              <p:spPr>
                <a:xfrm>
                  <a:off x="6129223" y="1750074"/>
                  <a:ext cx="648000" cy="648000"/>
                </a:xfrm>
                <a:prstGeom prst="ellipse">
                  <a:avLst/>
                </a:prstGeom>
                <a:solidFill>
                  <a:srgbClr val="2037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highlight>
                      <a:srgbClr val="0F3568"/>
                    </a:highlight>
                    <a:latin typeface="Amasis MT Pro Black" panose="020B0604020202020204" pitchFamily="18" charset="0"/>
                  </a:endParaRPr>
                </a:p>
              </p:txBody>
            </p:sp>
            <p:sp>
              <p:nvSpPr>
                <p:cNvPr id="33" name="文本框 32">
                  <a:extLst>
                    <a:ext uri="{FF2B5EF4-FFF2-40B4-BE49-F238E27FC236}">
                      <a16:creationId xmlns:a16="http://schemas.microsoft.com/office/drawing/2014/main" id="{60788450-C85C-73D5-5534-0F4420EA9B12}"/>
                    </a:ext>
                  </a:extLst>
                </p:cNvPr>
                <p:cNvSpPr txBox="1">
                  <a:spLocks noGrp="1" noRot="1" noMove="1" noResize="1" noEditPoints="1" noAdjustHandles="1" noChangeArrowheads="1" noChangeShapeType="1"/>
                </p:cNvSpPr>
                <p:nvPr/>
              </p:nvSpPr>
              <p:spPr>
                <a:xfrm>
                  <a:off x="6147690" y="1812464"/>
                  <a:ext cx="611065" cy="523220"/>
                </a:xfrm>
                <a:prstGeom prst="rect">
                  <a:avLst/>
                </a:prstGeom>
                <a:noFill/>
              </p:spPr>
              <p:txBody>
                <a:bodyPr wrap="none" rtlCol="0">
                  <a:spAutoFit/>
                </a:bodyPr>
                <a:lstStyle/>
                <a:p>
                  <a:r>
                    <a:rPr lang="en-US" altLang="zh-CN" sz="2800" dirty="0">
                      <a:solidFill>
                        <a:schemeClr val="bg1"/>
                      </a:solidFill>
                      <a:highlight>
                        <a:srgbClr val="0F3568"/>
                      </a:highlight>
                      <a:latin typeface="Amasis MT Pro Black" panose="02040A04050005020304" pitchFamily="18" charset="0"/>
                    </a:rPr>
                    <a:t>01</a:t>
                  </a:r>
                  <a:endParaRPr lang="zh-CN" altLang="en-US" sz="2800" dirty="0">
                    <a:solidFill>
                      <a:schemeClr val="bg1"/>
                    </a:solidFill>
                    <a:highlight>
                      <a:srgbClr val="0F3568"/>
                    </a:highlight>
                    <a:latin typeface="Amasis MT Pro Black" panose="02040A04050005020304" pitchFamily="18" charset="0"/>
                  </a:endParaRPr>
                </a:p>
              </p:txBody>
            </p:sp>
          </p:grpSp>
        </p:grpSp>
        <p:grpSp>
          <p:nvGrpSpPr>
            <p:cNvPr id="29" name="组合 28">
              <a:extLst>
                <a:ext uri="{FF2B5EF4-FFF2-40B4-BE49-F238E27FC236}">
                  <a16:creationId xmlns:a16="http://schemas.microsoft.com/office/drawing/2014/main" id="{13710E76-CD27-CD46-396D-86C0B2E5E6B5}"/>
                </a:ext>
              </a:extLst>
            </p:cNvPr>
            <p:cNvGrpSpPr>
              <a:grpSpLocks noGrp="1" noUngrp="1" noRot="1" noMove="1" noResize="1"/>
            </p:cNvGrpSpPr>
            <p:nvPr/>
          </p:nvGrpSpPr>
          <p:grpSpPr>
            <a:xfrm>
              <a:off x="4909961" y="2816698"/>
              <a:ext cx="4198527" cy="648000"/>
              <a:chOff x="4909961" y="2809572"/>
              <a:chExt cx="4198527" cy="648000"/>
            </a:xfrm>
          </p:grpSpPr>
          <p:sp>
            <p:nvSpPr>
              <p:cNvPr id="28" name="Rectangle 47">
                <a:extLst>
                  <a:ext uri="{FF2B5EF4-FFF2-40B4-BE49-F238E27FC236}">
                    <a16:creationId xmlns:a16="http://schemas.microsoft.com/office/drawing/2014/main" id="{AEDD83FB-50D5-67F6-ADE0-BA568C9D11FA}"/>
                  </a:ext>
                </a:extLst>
              </p:cNvPr>
              <p:cNvSpPr>
                <a:spLocks noGrp="1" noRot="1" noMove="1" noResize="1" noEditPoints="1" noAdjustHandles="1" noChangeArrowheads="1" noChangeShapeType="1"/>
              </p:cNvSpPr>
              <p:nvPr/>
            </p:nvSpPr>
            <p:spPr>
              <a:xfrm>
                <a:off x="5924891" y="2894338"/>
                <a:ext cx="3183597" cy="430887"/>
              </a:xfrm>
              <a:prstGeom prst="rect">
                <a:avLst/>
              </a:prstGeom>
            </p:spPr>
            <p:txBody>
              <a:bodyPr wrap="square" lIns="0" tIns="0" rIns="0" bIns="0">
                <a:spAutoFit/>
              </a:bodyPr>
              <a:lstStyle/>
              <a:p>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Proposed Method</a:t>
                </a:r>
                <a:endParaRPr lang="zh-CN" altLang="en-US" sz="2800" dirty="0">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34" name="组合 33">
                <a:extLst>
                  <a:ext uri="{FF2B5EF4-FFF2-40B4-BE49-F238E27FC236}">
                    <a16:creationId xmlns:a16="http://schemas.microsoft.com/office/drawing/2014/main" id="{AF3BD36C-2B3F-28C9-1699-68782698897E}"/>
                  </a:ext>
                </a:extLst>
              </p:cNvPr>
              <p:cNvGrpSpPr>
                <a:grpSpLocks noGrp="1" noUngrp="1" noRot="1" noMove="1" noResize="1"/>
              </p:cNvGrpSpPr>
              <p:nvPr/>
            </p:nvGrpSpPr>
            <p:grpSpPr>
              <a:xfrm>
                <a:off x="4909961" y="2809572"/>
                <a:ext cx="648000" cy="648000"/>
                <a:chOff x="6129223" y="1750074"/>
                <a:chExt cx="648000" cy="648000"/>
              </a:xfrm>
            </p:grpSpPr>
            <p:sp>
              <p:nvSpPr>
                <p:cNvPr id="35" name="椭圆 34">
                  <a:extLst>
                    <a:ext uri="{FF2B5EF4-FFF2-40B4-BE49-F238E27FC236}">
                      <a16:creationId xmlns:a16="http://schemas.microsoft.com/office/drawing/2014/main" id="{8D450EFD-5422-2275-3207-19B1DFF9CCB4}"/>
                    </a:ext>
                  </a:extLst>
                </p:cNvPr>
                <p:cNvSpPr>
                  <a:spLocks noGrp="1" noRot="1" noMove="1" noResize="1" noEditPoints="1" noAdjustHandles="1" noChangeArrowheads="1" noChangeShapeType="1"/>
                </p:cNvSpPr>
                <p:nvPr/>
              </p:nvSpPr>
              <p:spPr>
                <a:xfrm>
                  <a:off x="6129223" y="1750074"/>
                  <a:ext cx="648000" cy="648000"/>
                </a:xfrm>
                <a:prstGeom prst="ellipse">
                  <a:avLst/>
                </a:prstGeom>
                <a:solidFill>
                  <a:srgbClr val="2037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Amasis MT Pro Black" panose="020B0604020202020204" pitchFamily="18" charset="0"/>
                  </a:endParaRPr>
                </a:p>
              </p:txBody>
            </p:sp>
            <p:sp>
              <p:nvSpPr>
                <p:cNvPr id="36" name="文本框 35">
                  <a:extLst>
                    <a:ext uri="{FF2B5EF4-FFF2-40B4-BE49-F238E27FC236}">
                      <a16:creationId xmlns:a16="http://schemas.microsoft.com/office/drawing/2014/main" id="{73137944-EA90-8077-4C53-B3AF0A9820F3}"/>
                    </a:ext>
                  </a:extLst>
                </p:cNvPr>
                <p:cNvSpPr txBox="1">
                  <a:spLocks noGrp="1" noRot="1" noMove="1" noResize="1" noEditPoints="1" noAdjustHandles="1" noChangeArrowheads="1" noChangeShapeType="1"/>
                </p:cNvSpPr>
                <p:nvPr/>
              </p:nvSpPr>
              <p:spPr>
                <a:xfrm>
                  <a:off x="6147690" y="1812464"/>
                  <a:ext cx="611065" cy="523220"/>
                </a:xfrm>
                <a:prstGeom prst="rect">
                  <a:avLst/>
                </a:prstGeom>
                <a:noFill/>
              </p:spPr>
              <p:txBody>
                <a:bodyPr wrap="none" rtlCol="0">
                  <a:spAutoFit/>
                </a:bodyPr>
                <a:lstStyle/>
                <a:p>
                  <a:r>
                    <a:rPr lang="en-US" altLang="zh-CN" sz="2800" dirty="0">
                      <a:solidFill>
                        <a:schemeClr val="bg1"/>
                      </a:solidFill>
                      <a:latin typeface="Amasis MT Pro Black" panose="02040A04050005020304" pitchFamily="18" charset="0"/>
                    </a:rPr>
                    <a:t>02</a:t>
                  </a:r>
                  <a:endParaRPr lang="zh-CN" altLang="en-US" sz="2800" dirty="0">
                    <a:solidFill>
                      <a:schemeClr val="bg1"/>
                    </a:solidFill>
                    <a:latin typeface="Amasis MT Pro Black" panose="02040A04050005020304" pitchFamily="18" charset="0"/>
                  </a:endParaRPr>
                </a:p>
              </p:txBody>
            </p:sp>
          </p:grpSp>
        </p:grpSp>
        <p:grpSp>
          <p:nvGrpSpPr>
            <p:cNvPr id="30" name="组合 29">
              <a:extLst>
                <a:ext uri="{FF2B5EF4-FFF2-40B4-BE49-F238E27FC236}">
                  <a16:creationId xmlns:a16="http://schemas.microsoft.com/office/drawing/2014/main" id="{B7C1ED92-8F39-C7BA-EB06-FE04289F3282}"/>
                </a:ext>
              </a:extLst>
            </p:cNvPr>
            <p:cNvGrpSpPr>
              <a:grpSpLocks noGrp="1" noUngrp="1" noRot="1" noMove="1" noResize="1"/>
            </p:cNvGrpSpPr>
            <p:nvPr/>
          </p:nvGrpSpPr>
          <p:grpSpPr>
            <a:xfrm>
              <a:off x="4909960" y="3735812"/>
              <a:ext cx="3174930" cy="648000"/>
              <a:chOff x="4909961" y="3801938"/>
              <a:chExt cx="3174930" cy="648000"/>
            </a:xfrm>
          </p:grpSpPr>
          <p:sp>
            <p:nvSpPr>
              <p:cNvPr id="4" name="Rectangle 47">
                <a:extLst>
                  <a:ext uri="{FF2B5EF4-FFF2-40B4-BE49-F238E27FC236}">
                    <a16:creationId xmlns:a16="http://schemas.microsoft.com/office/drawing/2014/main" id="{3996F118-D0EC-4CAA-1FA5-6DAF1FAF34D6}"/>
                  </a:ext>
                </a:extLst>
              </p:cNvPr>
              <p:cNvSpPr>
                <a:spLocks noGrp="1" noRot="1" noMove="1" noResize="1" noEditPoints="1" noAdjustHandles="1" noChangeArrowheads="1" noChangeShapeType="1"/>
              </p:cNvSpPr>
              <p:nvPr/>
            </p:nvSpPr>
            <p:spPr>
              <a:xfrm>
                <a:off x="5924891" y="3886704"/>
                <a:ext cx="2160000" cy="430887"/>
              </a:xfrm>
              <a:prstGeom prst="rect">
                <a:avLst/>
              </a:prstGeom>
            </p:spPr>
            <p:txBody>
              <a:bodyPr wrap="square" lIns="0" tIns="0" rIns="0" bIns="0">
                <a:spAutoFit/>
              </a:bodyPr>
              <a:lstStyle/>
              <a:p>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Experiments</a:t>
                </a:r>
                <a:endParaRPr lang="zh-CN" altLang="en-US" sz="2800" dirty="0">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6" name="组合 5">
                <a:extLst>
                  <a:ext uri="{FF2B5EF4-FFF2-40B4-BE49-F238E27FC236}">
                    <a16:creationId xmlns:a16="http://schemas.microsoft.com/office/drawing/2014/main" id="{B4121D3E-3364-0A37-0F80-7709F4B85819}"/>
                  </a:ext>
                </a:extLst>
              </p:cNvPr>
              <p:cNvGrpSpPr>
                <a:grpSpLocks noGrp="1" noUngrp="1" noRot="1" noMove="1" noResize="1"/>
              </p:cNvGrpSpPr>
              <p:nvPr/>
            </p:nvGrpSpPr>
            <p:grpSpPr>
              <a:xfrm>
                <a:off x="4909961" y="3801938"/>
                <a:ext cx="648000" cy="648000"/>
                <a:chOff x="6129223" y="1750074"/>
                <a:chExt cx="648000" cy="648000"/>
              </a:xfrm>
            </p:grpSpPr>
            <p:sp>
              <p:nvSpPr>
                <p:cNvPr id="7" name="椭圆 6">
                  <a:extLst>
                    <a:ext uri="{FF2B5EF4-FFF2-40B4-BE49-F238E27FC236}">
                      <a16:creationId xmlns:a16="http://schemas.microsoft.com/office/drawing/2014/main" id="{588B610E-7356-7572-8E49-0B4A9F56374D}"/>
                    </a:ext>
                  </a:extLst>
                </p:cNvPr>
                <p:cNvSpPr>
                  <a:spLocks noGrp="1" noRot="1" noMove="1" noResize="1" noEditPoints="1" noAdjustHandles="1" noChangeArrowheads="1" noChangeShapeType="1"/>
                </p:cNvSpPr>
                <p:nvPr/>
              </p:nvSpPr>
              <p:spPr>
                <a:xfrm>
                  <a:off x="6129223" y="1750074"/>
                  <a:ext cx="648000" cy="648000"/>
                </a:xfrm>
                <a:prstGeom prst="ellipse">
                  <a:avLst/>
                </a:prstGeom>
                <a:solidFill>
                  <a:srgbClr val="2037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Amasis MT Pro Black" panose="020B0604020202020204" pitchFamily="18" charset="0"/>
                  </a:endParaRPr>
                </a:p>
              </p:txBody>
            </p:sp>
            <p:sp>
              <p:nvSpPr>
                <p:cNvPr id="8" name="文本框 7">
                  <a:extLst>
                    <a:ext uri="{FF2B5EF4-FFF2-40B4-BE49-F238E27FC236}">
                      <a16:creationId xmlns:a16="http://schemas.microsoft.com/office/drawing/2014/main" id="{0A08C423-6B17-43C8-288F-AD7BE4C865CE}"/>
                    </a:ext>
                  </a:extLst>
                </p:cNvPr>
                <p:cNvSpPr txBox="1">
                  <a:spLocks noGrp="1" noRot="1" noMove="1" noResize="1" noEditPoints="1" noAdjustHandles="1" noChangeArrowheads="1" noChangeShapeType="1"/>
                </p:cNvSpPr>
                <p:nvPr/>
              </p:nvSpPr>
              <p:spPr>
                <a:xfrm>
                  <a:off x="6147690" y="1812464"/>
                  <a:ext cx="611065" cy="523220"/>
                </a:xfrm>
                <a:prstGeom prst="rect">
                  <a:avLst/>
                </a:prstGeom>
                <a:noFill/>
              </p:spPr>
              <p:txBody>
                <a:bodyPr wrap="none" rtlCol="0">
                  <a:spAutoFit/>
                </a:bodyPr>
                <a:lstStyle/>
                <a:p>
                  <a:r>
                    <a:rPr lang="en-US" altLang="zh-CN" sz="2800" dirty="0">
                      <a:solidFill>
                        <a:schemeClr val="bg1"/>
                      </a:solidFill>
                      <a:latin typeface="Amasis MT Pro Black" panose="02040A04050005020304" pitchFamily="18" charset="0"/>
                    </a:rPr>
                    <a:t>03</a:t>
                  </a:r>
                  <a:endParaRPr lang="zh-CN" altLang="en-US" sz="2800" dirty="0">
                    <a:solidFill>
                      <a:schemeClr val="bg1"/>
                    </a:solidFill>
                    <a:latin typeface="Amasis MT Pro Black" panose="02040A04050005020304" pitchFamily="18" charset="0"/>
                  </a:endParaRPr>
                </a:p>
              </p:txBody>
            </p:sp>
          </p:grpSp>
        </p:grpSp>
        <p:grpSp>
          <p:nvGrpSpPr>
            <p:cNvPr id="37" name="组合 36">
              <a:extLst>
                <a:ext uri="{FF2B5EF4-FFF2-40B4-BE49-F238E27FC236}">
                  <a16:creationId xmlns:a16="http://schemas.microsoft.com/office/drawing/2014/main" id="{EA4037D7-83AF-D523-EBEA-D29BC2B5A955}"/>
                </a:ext>
              </a:extLst>
            </p:cNvPr>
            <p:cNvGrpSpPr>
              <a:grpSpLocks noGrp="1" noUngrp="1" noRot="1" noMove="1" noResize="1"/>
            </p:cNvGrpSpPr>
            <p:nvPr/>
          </p:nvGrpSpPr>
          <p:grpSpPr>
            <a:xfrm>
              <a:off x="4909960" y="4654927"/>
              <a:ext cx="3174930" cy="648000"/>
              <a:chOff x="4909961" y="4794305"/>
              <a:chExt cx="3174930" cy="648000"/>
            </a:xfrm>
          </p:grpSpPr>
          <p:sp>
            <p:nvSpPr>
              <p:cNvPr id="22" name="Rectangle 47">
                <a:extLst>
                  <a:ext uri="{FF2B5EF4-FFF2-40B4-BE49-F238E27FC236}">
                    <a16:creationId xmlns:a16="http://schemas.microsoft.com/office/drawing/2014/main" id="{A69ED03B-A8AC-EDE4-4B36-D3FD1406C5E7}"/>
                  </a:ext>
                </a:extLst>
              </p:cNvPr>
              <p:cNvSpPr>
                <a:spLocks noGrp="1" noRot="1" noMove="1" noResize="1" noEditPoints="1" noAdjustHandles="1" noChangeArrowheads="1" noChangeShapeType="1"/>
              </p:cNvSpPr>
              <p:nvPr/>
            </p:nvSpPr>
            <p:spPr>
              <a:xfrm>
                <a:off x="5924891" y="4879071"/>
                <a:ext cx="2160000" cy="430887"/>
              </a:xfrm>
              <a:prstGeom prst="rect">
                <a:avLst/>
              </a:prstGeom>
            </p:spPr>
            <p:txBody>
              <a:bodyPr wrap="square" lIns="0" tIns="0" rIns="0" bIns="0">
                <a:spAutoFit/>
              </a:bodyPr>
              <a:lstStyle/>
              <a:p>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Conclusion</a:t>
                </a:r>
                <a:endParaRPr lang="zh-CN" altLang="en-US" sz="2800" dirty="0">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23" name="组合 22">
                <a:extLst>
                  <a:ext uri="{FF2B5EF4-FFF2-40B4-BE49-F238E27FC236}">
                    <a16:creationId xmlns:a16="http://schemas.microsoft.com/office/drawing/2014/main" id="{79D7B8E4-5A40-5B54-0E48-450EA3CB5692}"/>
                  </a:ext>
                </a:extLst>
              </p:cNvPr>
              <p:cNvGrpSpPr>
                <a:grpSpLocks noGrp="1" noUngrp="1" noRot="1" noMove="1" noResize="1"/>
              </p:cNvGrpSpPr>
              <p:nvPr/>
            </p:nvGrpSpPr>
            <p:grpSpPr>
              <a:xfrm>
                <a:off x="4909961" y="4794305"/>
                <a:ext cx="648000" cy="648000"/>
                <a:chOff x="6129223" y="1750074"/>
                <a:chExt cx="648000" cy="648000"/>
              </a:xfrm>
            </p:grpSpPr>
            <p:sp>
              <p:nvSpPr>
                <p:cNvPr id="24" name="椭圆 23">
                  <a:extLst>
                    <a:ext uri="{FF2B5EF4-FFF2-40B4-BE49-F238E27FC236}">
                      <a16:creationId xmlns:a16="http://schemas.microsoft.com/office/drawing/2014/main" id="{0E06D2CA-B64D-7C70-CC6C-DB9648ED4A14}"/>
                    </a:ext>
                  </a:extLst>
                </p:cNvPr>
                <p:cNvSpPr>
                  <a:spLocks noGrp="1" noRot="1" noMove="1" noResize="1" noEditPoints="1" noAdjustHandles="1" noChangeArrowheads="1" noChangeShapeType="1"/>
                </p:cNvSpPr>
                <p:nvPr/>
              </p:nvSpPr>
              <p:spPr>
                <a:xfrm>
                  <a:off x="6129223" y="1750074"/>
                  <a:ext cx="648000" cy="648000"/>
                </a:xfrm>
                <a:prstGeom prst="ellipse">
                  <a:avLst/>
                </a:prstGeom>
                <a:solidFill>
                  <a:srgbClr val="2037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Amasis MT Pro Black" panose="020B0604020202020204" pitchFamily="18" charset="0"/>
                  </a:endParaRPr>
                </a:p>
              </p:txBody>
            </p:sp>
            <p:sp>
              <p:nvSpPr>
                <p:cNvPr id="25" name="文本框 24">
                  <a:extLst>
                    <a:ext uri="{FF2B5EF4-FFF2-40B4-BE49-F238E27FC236}">
                      <a16:creationId xmlns:a16="http://schemas.microsoft.com/office/drawing/2014/main" id="{F90DD643-6E84-2929-F897-B3D72955D0E3}"/>
                    </a:ext>
                  </a:extLst>
                </p:cNvPr>
                <p:cNvSpPr txBox="1">
                  <a:spLocks noGrp="1" noRot="1" noMove="1" noResize="1" noEditPoints="1" noAdjustHandles="1" noChangeArrowheads="1" noChangeShapeType="1"/>
                </p:cNvSpPr>
                <p:nvPr/>
              </p:nvSpPr>
              <p:spPr>
                <a:xfrm>
                  <a:off x="6147690" y="1812464"/>
                  <a:ext cx="611065" cy="523220"/>
                </a:xfrm>
                <a:prstGeom prst="rect">
                  <a:avLst/>
                </a:prstGeom>
                <a:noFill/>
              </p:spPr>
              <p:txBody>
                <a:bodyPr wrap="none" rtlCol="0">
                  <a:spAutoFit/>
                </a:bodyPr>
                <a:lstStyle/>
                <a:p>
                  <a:r>
                    <a:rPr lang="en-US" altLang="zh-CN" sz="2800" dirty="0">
                      <a:solidFill>
                        <a:schemeClr val="bg1"/>
                      </a:solidFill>
                      <a:latin typeface="Amasis MT Pro Black" panose="02040A04050005020304" pitchFamily="18" charset="0"/>
                    </a:rPr>
                    <a:t>04</a:t>
                  </a:r>
                  <a:endParaRPr lang="zh-CN" altLang="en-US" sz="2800" dirty="0">
                    <a:solidFill>
                      <a:schemeClr val="bg1"/>
                    </a:solidFill>
                    <a:latin typeface="Amasis MT Pro Black" panose="02040A04050005020304" pitchFamily="18" charset="0"/>
                  </a:endParaRPr>
                </a:p>
              </p:txBody>
            </p:sp>
          </p:grpSp>
        </p:grpSp>
      </p:grpSp>
      <p:sp>
        <p:nvSpPr>
          <p:cNvPr id="2" name="矩形 1">
            <a:extLst>
              <a:ext uri="{FF2B5EF4-FFF2-40B4-BE49-F238E27FC236}">
                <a16:creationId xmlns:a16="http://schemas.microsoft.com/office/drawing/2014/main" id="{A3CD4DA8-2574-BC0F-6F90-6FF6214E7ACD}"/>
              </a:ext>
            </a:extLst>
          </p:cNvPr>
          <p:cNvSpPr>
            <a:spLocks noGrp="1" noRot="1" noMove="1" noResize="1" noEditPoints="1" noAdjustHandles="1" noChangeArrowheads="1" noChangeShapeType="1"/>
          </p:cNvSpPr>
          <p:nvPr/>
        </p:nvSpPr>
        <p:spPr>
          <a:xfrm>
            <a:off x="4909960" y="2683693"/>
            <a:ext cx="3861177" cy="2669269"/>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descr="文本, 信件&#10;&#10;描述已自动生成">
            <a:extLst>
              <a:ext uri="{FF2B5EF4-FFF2-40B4-BE49-F238E27FC236}">
                <a16:creationId xmlns:a16="http://schemas.microsoft.com/office/drawing/2014/main" id="{2E163D80-A4A3-BC7E-7E4B-8FDDBA7B464F}"/>
              </a:ext>
            </a:extLst>
          </p:cNvPr>
          <p:cNvPicPr>
            <a:picLocks noChangeAspect="1"/>
          </p:cNvPicPr>
          <p:nvPr/>
        </p:nvPicPr>
        <p:blipFill rotWithShape="1">
          <a:blip r:embed="rId5">
            <a:extLst>
              <a:ext uri="{28A0092B-C50C-407E-A947-70E740481C1C}">
                <a14:useLocalDpi xmlns:a14="http://schemas.microsoft.com/office/drawing/2010/main" val="0"/>
              </a:ext>
            </a:extLst>
          </a:blip>
          <a:srcRect t="27253" b="27169"/>
          <a:stretch/>
        </p:blipFill>
        <p:spPr>
          <a:xfrm>
            <a:off x="9264102" y="327301"/>
            <a:ext cx="2274755" cy="648000"/>
          </a:xfrm>
          <a:prstGeom prst="rect">
            <a:avLst/>
          </a:prstGeom>
        </p:spPr>
      </p:pic>
      <p:pic>
        <p:nvPicPr>
          <p:cNvPr id="20" name="视频 19">
            <a:hlinkClick r:id="" action="ppaction://media"/>
            <a:extLst>
              <a:ext uri="{FF2B5EF4-FFF2-40B4-BE49-F238E27FC236}">
                <a16:creationId xmlns:a16="http://schemas.microsoft.com/office/drawing/2014/main" id="{177E5A74-ACFB-1C98-866B-7B031B70896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13449300" y="5019167"/>
            <a:ext cx="2285999" cy="1714500"/>
          </a:xfrm>
          <a:prstGeom prst="rect">
            <a:avLst/>
          </a:prstGeom>
        </p:spPr>
      </p:pic>
    </p:spTree>
    <p:extLst>
      <p:ext uri="{BB962C8B-B14F-4D97-AF65-F5344CB8AC3E}">
        <p14:creationId xmlns:p14="http://schemas.microsoft.com/office/powerpoint/2010/main" val="1314184273"/>
      </p:ext>
    </p:extLst>
  </p:cSld>
  <p:clrMapOvr>
    <a:masterClrMapping/>
  </p:clrMapOvr>
  <mc:AlternateContent xmlns:mc="http://schemas.openxmlformats.org/markup-compatibility/2006" xmlns:p14="http://schemas.microsoft.com/office/powerpoint/2010/main">
    <mc:Choice Requires="p14">
      <p:transition spd="slow" p14:dur="2000" advTm="7649"/>
    </mc:Choice>
    <mc:Fallback xmlns="">
      <p:transition spd="slow" advTm="76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0"/>
                </p:tgtEl>
              </p:cMediaNode>
            </p:video>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0"/>
                                        </p:tgtEl>
                                      </p:cBhvr>
                                    </p:cmd>
                                  </p:childTnLst>
                                </p:cTn>
                              </p:par>
                            </p:childTnLst>
                          </p:cTn>
                        </p:par>
                      </p:childTnLst>
                    </p:cTn>
                  </p:par>
                </p:childTnLst>
              </p:cTn>
              <p:nextCondLst>
                <p:cond evt="onClick" delay="0">
                  <p:tgtEl>
                    <p:spTgt spid="20"/>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直接连接符 11">
            <a:extLst>
              <a:ext uri="{FF2B5EF4-FFF2-40B4-BE49-F238E27FC236}">
                <a16:creationId xmlns:a16="http://schemas.microsoft.com/office/drawing/2014/main" id="{3EC8F998-52CC-6F1E-88AC-091AFD2DD90E}"/>
              </a:ext>
            </a:extLst>
          </p:cNvPr>
          <p:cNvCxnSpPr>
            <a:cxnSpLocks noGrp="1" noRot="1" noMove="1" noResize="1" noEditPoints="1" noAdjustHandles="1" noChangeArrowheads="1" noChangeShapeType="1"/>
          </p:cNvCxnSpPr>
          <p:nvPr/>
        </p:nvCxnSpPr>
        <p:spPr>
          <a:xfrm>
            <a:off x="653143" y="1035699"/>
            <a:ext cx="10888824" cy="0"/>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BC080EB6-5B21-4706-77E6-8B94164682F9}"/>
              </a:ext>
            </a:extLst>
          </p:cNvPr>
          <p:cNvCxnSpPr>
            <a:cxnSpLocks noGrp="1" noRot="1" noMove="1" noResize="1" noEditPoints="1" noAdjustHandles="1" noChangeArrowheads="1" noChangeShapeType="1"/>
          </p:cNvCxnSpPr>
          <p:nvPr/>
        </p:nvCxnSpPr>
        <p:spPr>
          <a:xfrm>
            <a:off x="653143" y="6245291"/>
            <a:ext cx="10888824" cy="0"/>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Rectangle 47">
            <a:extLst>
              <a:ext uri="{FF2B5EF4-FFF2-40B4-BE49-F238E27FC236}">
                <a16:creationId xmlns:a16="http://schemas.microsoft.com/office/drawing/2014/main" id="{951801E5-7DC6-B581-FEE4-4EB086CFB4E1}"/>
              </a:ext>
            </a:extLst>
          </p:cNvPr>
          <p:cNvSpPr>
            <a:spLocks noGrp="1" noRot="1" noMove="1" noResize="1" noEditPoints="1" noAdjustHandles="1" noChangeArrowheads="1" noChangeShapeType="1"/>
          </p:cNvSpPr>
          <p:nvPr/>
        </p:nvSpPr>
        <p:spPr>
          <a:xfrm>
            <a:off x="1321548" y="457360"/>
            <a:ext cx="3600000" cy="492443"/>
          </a:xfrm>
          <a:prstGeom prst="rect">
            <a:avLst/>
          </a:prstGeom>
        </p:spPr>
        <p:txBody>
          <a:bodyPr wrap="square" lIns="0" tIns="0" rIns="0" bIns="0">
            <a:spAutoFit/>
          </a:bodyPr>
          <a:lstStyle/>
          <a:p>
            <a:r>
              <a:rPr lang="en-US" altLang="zh-CN" sz="3200" b="1" dirty="0">
                <a:solidFill>
                  <a:srgbClr val="0F3568"/>
                </a:solidFill>
                <a:latin typeface="Times New Roman" panose="02020603050405020304" pitchFamily="18" charset="0"/>
                <a:ea typeface="微软雅黑" panose="020B0503020204020204" pitchFamily="34" charset="-122"/>
                <a:cs typeface="Times New Roman" panose="02020603050405020304" pitchFamily="18" charset="0"/>
              </a:rPr>
              <a:t>Introduction</a:t>
            </a:r>
            <a:endParaRPr lang="zh-CN" altLang="en-US" sz="3200" b="1" dirty="0">
              <a:solidFill>
                <a:srgbClr val="0F3568"/>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 name="Rectangle 47">
            <a:extLst>
              <a:ext uri="{FF2B5EF4-FFF2-40B4-BE49-F238E27FC236}">
                <a16:creationId xmlns:a16="http://schemas.microsoft.com/office/drawing/2014/main" id="{FFA014CF-D074-CD47-CE3B-188E62E54BA8}"/>
              </a:ext>
            </a:extLst>
          </p:cNvPr>
          <p:cNvSpPr>
            <a:spLocks noGrp="1" noRot="1" noMove="1" noResize="1" noEditPoints="1" noAdjustHandles="1" noChangeArrowheads="1" noChangeShapeType="1"/>
          </p:cNvSpPr>
          <p:nvPr/>
        </p:nvSpPr>
        <p:spPr>
          <a:xfrm>
            <a:off x="650033" y="457360"/>
            <a:ext cx="446400" cy="492443"/>
          </a:xfrm>
          <a:prstGeom prst="rect">
            <a:avLst/>
          </a:prstGeom>
        </p:spPr>
        <p:txBody>
          <a:bodyPr wrap="square" lIns="0" tIns="0" rIns="0" bIns="0">
            <a:spAutoFit/>
          </a:bodyPr>
          <a:lstStyle/>
          <a:p>
            <a:pPr algn="dist"/>
            <a:r>
              <a:rPr lang="en-US" altLang="zh-CN" sz="3200" dirty="0">
                <a:solidFill>
                  <a:srgbClr val="203765"/>
                </a:solidFill>
                <a:latin typeface="Impact" panose="020B0806030902050204" pitchFamily="34" charset="0"/>
                <a:ea typeface="微软雅黑" panose="020B0503020204020204" pitchFamily="34" charset="-122"/>
                <a:cs typeface="Arial" panose="020B0604020202020204" pitchFamily="34" charset="0"/>
              </a:rPr>
              <a:t>01</a:t>
            </a:r>
          </a:p>
        </p:txBody>
      </p:sp>
      <p:grpSp>
        <p:nvGrpSpPr>
          <p:cNvPr id="6" name="组合 5">
            <a:extLst>
              <a:ext uri="{FF2B5EF4-FFF2-40B4-BE49-F238E27FC236}">
                <a16:creationId xmlns:a16="http://schemas.microsoft.com/office/drawing/2014/main" id="{DE933C82-734A-FC2A-6C63-1B30901EC47E}"/>
              </a:ext>
            </a:extLst>
          </p:cNvPr>
          <p:cNvGrpSpPr/>
          <p:nvPr/>
        </p:nvGrpSpPr>
        <p:grpSpPr>
          <a:xfrm>
            <a:off x="3560910" y="2034680"/>
            <a:ext cx="693615" cy="3235691"/>
            <a:chOff x="4071159" y="1914704"/>
            <a:chExt cx="693615" cy="3235691"/>
          </a:xfrm>
        </p:grpSpPr>
        <p:sp>
          <p:nvSpPr>
            <p:cNvPr id="8" name="文本框 7">
              <a:extLst>
                <a:ext uri="{FF2B5EF4-FFF2-40B4-BE49-F238E27FC236}">
                  <a16:creationId xmlns:a16="http://schemas.microsoft.com/office/drawing/2014/main" id="{5A30B8B2-A242-3C04-D38A-D11661116D2B}"/>
                </a:ext>
              </a:extLst>
            </p:cNvPr>
            <p:cNvSpPr txBox="1"/>
            <p:nvPr/>
          </p:nvSpPr>
          <p:spPr>
            <a:xfrm>
              <a:off x="4071159" y="4198710"/>
              <a:ext cx="693611" cy="338554"/>
            </a:xfrm>
            <a:prstGeom prst="rect">
              <a:avLst/>
            </a:prstGeom>
            <a:noFill/>
          </p:spPr>
          <p:txBody>
            <a:bodyPr wrap="square" rtlCol="0">
              <a:spAutoFit/>
            </a:bodyPr>
            <a:lstStyle/>
            <a:p>
              <a:pPr algn="ctr"/>
              <a:r>
                <a:rPr lang="en-US" altLang="zh-CN" sz="1600" b="1" dirty="0">
                  <a:latin typeface="Times New Roman" panose="02020603050405020304" pitchFamily="18" charset="0"/>
                  <a:ea typeface="宋体" panose="02010600030101010101" pitchFamily="2" charset="-122"/>
                  <a:cs typeface="Times New Roman" panose="02020603050405020304" pitchFamily="18" charset="0"/>
                </a:rPr>
                <a:t>···</a:t>
              </a:r>
              <a:endParaRPr lang="zh-CN" altLang="en-US" sz="1600" b="1"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9" name="圆柱体 8">
              <a:extLst>
                <a:ext uri="{FF2B5EF4-FFF2-40B4-BE49-F238E27FC236}">
                  <a16:creationId xmlns:a16="http://schemas.microsoft.com/office/drawing/2014/main" id="{B7826A90-91AD-D97D-DA81-E4D8AB2F2EDE}"/>
                </a:ext>
              </a:extLst>
            </p:cNvPr>
            <p:cNvSpPr/>
            <p:nvPr/>
          </p:nvSpPr>
          <p:spPr>
            <a:xfrm>
              <a:off x="4071163" y="1914704"/>
              <a:ext cx="693611" cy="422031"/>
            </a:xfrm>
            <a:prstGeom prst="can">
              <a:avLst>
                <a:gd name="adj" fmla="val 41857"/>
              </a:avLst>
            </a:prstGeom>
            <a:solidFill>
              <a:schemeClr val="accent5">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宋体" panose="02010600030101010101" pitchFamily="2"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1C7AA7F1-336F-5127-67B5-9B3F625C4B92}"/>
                    </a:ext>
                  </a:extLst>
                </p:cNvPr>
                <p:cNvSpPr txBox="1"/>
                <p:nvPr/>
              </p:nvSpPr>
              <p:spPr>
                <a:xfrm>
                  <a:off x="4116133" y="2082480"/>
                  <a:ext cx="620426"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400" i="1" smtClean="0">
                                <a:latin typeface="Cambria Math" panose="02040503050406030204" pitchFamily="18" charset="0"/>
                                <a:ea typeface="Cambria Math" panose="02040503050406030204" pitchFamily="18" charset="0"/>
                              </a:rPr>
                            </m:ctrlPr>
                          </m:sSubPr>
                          <m:e>
                            <m:r>
                              <a:rPr lang="en-US" altLang="zh-CN" sz="1400" b="0" i="1" smtClean="0">
                                <a:latin typeface="Cambria Math" panose="02040503050406030204" pitchFamily="18" charset="0"/>
                                <a:ea typeface="Cambria Math" panose="02040503050406030204" pitchFamily="18" charset="0"/>
                              </a:rPr>
                              <m:t>𝑚𝑜𝑑𝑒𝑙</m:t>
                            </m:r>
                          </m:e>
                          <m:sub>
                            <m:r>
                              <a:rPr lang="en-US" altLang="zh-CN" sz="1400" i="1">
                                <a:latin typeface="Cambria Math" panose="02040503050406030204" pitchFamily="18" charset="0"/>
                                <a:ea typeface="Cambria Math" panose="02040503050406030204" pitchFamily="18" charset="0"/>
                              </a:rPr>
                              <m:t>1</m:t>
                            </m:r>
                          </m:sub>
                        </m:sSub>
                      </m:oMath>
                    </m:oMathPara>
                  </a14:m>
                  <a:endParaRPr lang="zh-CN" altLang="en-US" sz="1400" dirty="0">
                    <a:latin typeface="Times New Roman" panose="02020603050405020304" pitchFamily="18" charset="0"/>
                    <a:ea typeface="宋体" panose="02010600030101010101" pitchFamily="2" charset="-122"/>
                    <a:cs typeface="Times New Roman" panose="02020603050405020304" pitchFamily="18" charset="0"/>
                  </a:endParaRPr>
                </a:p>
              </p:txBody>
            </p:sp>
          </mc:Choice>
          <mc:Fallback xmlns="">
            <p:sp>
              <p:nvSpPr>
                <p:cNvPr id="10" name="文本框 9">
                  <a:extLst>
                    <a:ext uri="{FF2B5EF4-FFF2-40B4-BE49-F238E27FC236}">
                      <a16:creationId xmlns:a16="http://schemas.microsoft.com/office/drawing/2014/main" id="{1C7AA7F1-336F-5127-67B5-9B3F625C4B92}"/>
                    </a:ext>
                  </a:extLst>
                </p:cNvPr>
                <p:cNvSpPr txBox="1">
                  <a:spLocks noRot="1" noChangeAspect="1" noMove="1" noResize="1" noEditPoints="1" noAdjustHandles="1" noChangeArrowheads="1" noChangeShapeType="1" noTextEdit="1"/>
                </p:cNvSpPr>
                <p:nvPr/>
              </p:nvSpPr>
              <p:spPr>
                <a:xfrm>
                  <a:off x="4116133" y="2082480"/>
                  <a:ext cx="620426" cy="215444"/>
                </a:xfrm>
                <a:prstGeom prst="rect">
                  <a:avLst/>
                </a:prstGeom>
                <a:blipFill>
                  <a:blip r:embed="rId6"/>
                  <a:stretch>
                    <a:fillRect l="-6931" r="-990" b="-13889"/>
                  </a:stretch>
                </a:blipFill>
              </p:spPr>
              <p:txBody>
                <a:bodyPr/>
                <a:lstStyle/>
                <a:p>
                  <a:r>
                    <a:rPr lang="zh-CN" altLang="en-US">
                      <a:noFill/>
                    </a:rPr>
                    <a:t> </a:t>
                  </a:r>
                </a:p>
              </p:txBody>
            </p:sp>
          </mc:Fallback>
        </mc:AlternateContent>
        <p:sp>
          <p:nvSpPr>
            <p:cNvPr id="11" name="圆柱体 10">
              <a:extLst>
                <a:ext uri="{FF2B5EF4-FFF2-40B4-BE49-F238E27FC236}">
                  <a16:creationId xmlns:a16="http://schemas.microsoft.com/office/drawing/2014/main" id="{A6D3748B-E378-0936-7AE6-8E4267F0820D}"/>
                </a:ext>
              </a:extLst>
            </p:cNvPr>
            <p:cNvSpPr/>
            <p:nvPr/>
          </p:nvSpPr>
          <p:spPr>
            <a:xfrm>
              <a:off x="4071162" y="2481820"/>
              <a:ext cx="693611" cy="422031"/>
            </a:xfrm>
            <a:prstGeom prst="can">
              <a:avLst>
                <a:gd name="adj" fmla="val 41857"/>
              </a:avLst>
            </a:prstGeom>
            <a:solidFill>
              <a:schemeClr val="accent5">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宋体" panose="02010600030101010101" pitchFamily="2"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5" name="文本框 14">
                  <a:extLst>
                    <a:ext uri="{FF2B5EF4-FFF2-40B4-BE49-F238E27FC236}">
                      <a16:creationId xmlns:a16="http://schemas.microsoft.com/office/drawing/2014/main" id="{14362820-6AA5-8642-06D2-342AD3CE13B7}"/>
                    </a:ext>
                  </a:extLst>
                </p:cNvPr>
                <p:cNvSpPr txBox="1"/>
                <p:nvPr/>
              </p:nvSpPr>
              <p:spPr>
                <a:xfrm>
                  <a:off x="4116132" y="2649596"/>
                  <a:ext cx="624595"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400" i="1" smtClean="0">
                                <a:latin typeface="Cambria Math" panose="02040503050406030204" pitchFamily="18" charset="0"/>
                                <a:ea typeface="Cambria Math" panose="02040503050406030204" pitchFamily="18" charset="0"/>
                              </a:rPr>
                            </m:ctrlPr>
                          </m:sSubPr>
                          <m:e>
                            <m:r>
                              <a:rPr lang="en-US" altLang="zh-CN" sz="1400" b="0" i="1" smtClean="0">
                                <a:latin typeface="Cambria Math" panose="02040503050406030204" pitchFamily="18" charset="0"/>
                                <a:ea typeface="Cambria Math" panose="02040503050406030204" pitchFamily="18" charset="0"/>
                              </a:rPr>
                              <m:t>𝑚𝑜𝑑𝑒𝑙</m:t>
                            </m:r>
                          </m:e>
                          <m:sub>
                            <m:r>
                              <a:rPr lang="en-US" altLang="zh-CN" sz="1400" i="1">
                                <a:latin typeface="Cambria Math" panose="02040503050406030204" pitchFamily="18" charset="0"/>
                                <a:ea typeface="Cambria Math" panose="02040503050406030204" pitchFamily="18" charset="0"/>
                              </a:rPr>
                              <m:t>2</m:t>
                            </m:r>
                          </m:sub>
                        </m:sSub>
                      </m:oMath>
                    </m:oMathPara>
                  </a14:m>
                  <a:endParaRPr lang="zh-CN" altLang="en-US" sz="1400" dirty="0">
                    <a:latin typeface="Times New Roman" panose="02020603050405020304" pitchFamily="18" charset="0"/>
                    <a:ea typeface="宋体" panose="02010600030101010101" pitchFamily="2" charset="-122"/>
                    <a:cs typeface="Times New Roman" panose="02020603050405020304" pitchFamily="18" charset="0"/>
                  </a:endParaRPr>
                </a:p>
              </p:txBody>
            </p:sp>
          </mc:Choice>
          <mc:Fallback xmlns="">
            <p:sp>
              <p:nvSpPr>
                <p:cNvPr id="15" name="文本框 14">
                  <a:extLst>
                    <a:ext uri="{FF2B5EF4-FFF2-40B4-BE49-F238E27FC236}">
                      <a16:creationId xmlns:a16="http://schemas.microsoft.com/office/drawing/2014/main" id="{14362820-6AA5-8642-06D2-342AD3CE13B7}"/>
                    </a:ext>
                  </a:extLst>
                </p:cNvPr>
                <p:cNvSpPr txBox="1">
                  <a:spLocks noRot="1" noChangeAspect="1" noMove="1" noResize="1" noEditPoints="1" noAdjustHandles="1" noChangeArrowheads="1" noChangeShapeType="1" noTextEdit="1"/>
                </p:cNvSpPr>
                <p:nvPr/>
              </p:nvSpPr>
              <p:spPr>
                <a:xfrm>
                  <a:off x="4116132" y="2649596"/>
                  <a:ext cx="624595" cy="215444"/>
                </a:xfrm>
                <a:prstGeom prst="rect">
                  <a:avLst/>
                </a:prstGeom>
                <a:blipFill>
                  <a:blip r:embed="rId7"/>
                  <a:stretch>
                    <a:fillRect l="-6863" r="-980" b="-13889"/>
                  </a:stretch>
                </a:blipFill>
              </p:spPr>
              <p:txBody>
                <a:bodyPr/>
                <a:lstStyle/>
                <a:p>
                  <a:r>
                    <a:rPr lang="zh-CN" altLang="en-US">
                      <a:noFill/>
                    </a:rPr>
                    <a:t> </a:t>
                  </a:r>
                </a:p>
              </p:txBody>
            </p:sp>
          </mc:Fallback>
        </mc:AlternateContent>
        <p:sp>
          <p:nvSpPr>
            <p:cNvPr id="16" name="圆柱体 15">
              <a:extLst>
                <a:ext uri="{FF2B5EF4-FFF2-40B4-BE49-F238E27FC236}">
                  <a16:creationId xmlns:a16="http://schemas.microsoft.com/office/drawing/2014/main" id="{4BA7BED9-7F76-6932-E791-53B4777DFEE3}"/>
                </a:ext>
              </a:extLst>
            </p:cNvPr>
            <p:cNvSpPr/>
            <p:nvPr/>
          </p:nvSpPr>
          <p:spPr>
            <a:xfrm>
              <a:off x="4071163" y="3048936"/>
              <a:ext cx="693611" cy="422031"/>
            </a:xfrm>
            <a:prstGeom prst="can">
              <a:avLst>
                <a:gd name="adj" fmla="val 41857"/>
              </a:avLst>
            </a:prstGeom>
            <a:solidFill>
              <a:schemeClr val="accent5">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宋体" panose="02010600030101010101" pitchFamily="2"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7" name="文本框 16">
                  <a:extLst>
                    <a:ext uri="{FF2B5EF4-FFF2-40B4-BE49-F238E27FC236}">
                      <a16:creationId xmlns:a16="http://schemas.microsoft.com/office/drawing/2014/main" id="{93915F60-8289-AD33-2440-272C771BAE64}"/>
                    </a:ext>
                  </a:extLst>
                </p:cNvPr>
                <p:cNvSpPr txBox="1"/>
                <p:nvPr/>
              </p:nvSpPr>
              <p:spPr>
                <a:xfrm>
                  <a:off x="4116133" y="3216712"/>
                  <a:ext cx="624595"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400" i="1" smtClean="0">
                                <a:latin typeface="Cambria Math" panose="02040503050406030204" pitchFamily="18" charset="0"/>
                                <a:ea typeface="Cambria Math" panose="02040503050406030204" pitchFamily="18" charset="0"/>
                              </a:rPr>
                            </m:ctrlPr>
                          </m:sSubPr>
                          <m:e>
                            <m:r>
                              <a:rPr lang="en-US" altLang="zh-CN" sz="1400" b="0" i="1" smtClean="0">
                                <a:latin typeface="Cambria Math" panose="02040503050406030204" pitchFamily="18" charset="0"/>
                                <a:ea typeface="Cambria Math" panose="02040503050406030204" pitchFamily="18" charset="0"/>
                              </a:rPr>
                              <m:t>𝑚𝑜𝑑𝑒𝑙</m:t>
                            </m:r>
                          </m:e>
                          <m:sub>
                            <m:r>
                              <a:rPr lang="en-US" altLang="zh-CN" sz="1400" i="1">
                                <a:latin typeface="Cambria Math" panose="02040503050406030204" pitchFamily="18" charset="0"/>
                                <a:ea typeface="Cambria Math" panose="02040503050406030204" pitchFamily="18" charset="0"/>
                              </a:rPr>
                              <m:t>3</m:t>
                            </m:r>
                          </m:sub>
                        </m:sSub>
                      </m:oMath>
                    </m:oMathPara>
                  </a14:m>
                  <a:endParaRPr lang="zh-CN" altLang="en-US" sz="1400" dirty="0">
                    <a:latin typeface="Times New Roman" panose="02020603050405020304" pitchFamily="18" charset="0"/>
                    <a:ea typeface="宋体" panose="02010600030101010101" pitchFamily="2" charset="-122"/>
                    <a:cs typeface="Times New Roman" panose="02020603050405020304" pitchFamily="18" charset="0"/>
                  </a:endParaRPr>
                </a:p>
              </p:txBody>
            </p:sp>
          </mc:Choice>
          <mc:Fallback xmlns="">
            <p:sp>
              <p:nvSpPr>
                <p:cNvPr id="17" name="文本框 16">
                  <a:extLst>
                    <a:ext uri="{FF2B5EF4-FFF2-40B4-BE49-F238E27FC236}">
                      <a16:creationId xmlns:a16="http://schemas.microsoft.com/office/drawing/2014/main" id="{93915F60-8289-AD33-2440-272C771BAE64}"/>
                    </a:ext>
                  </a:extLst>
                </p:cNvPr>
                <p:cNvSpPr txBox="1">
                  <a:spLocks noRot="1" noChangeAspect="1" noMove="1" noResize="1" noEditPoints="1" noAdjustHandles="1" noChangeArrowheads="1" noChangeShapeType="1" noTextEdit="1"/>
                </p:cNvSpPr>
                <p:nvPr/>
              </p:nvSpPr>
              <p:spPr>
                <a:xfrm>
                  <a:off x="4116133" y="3216712"/>
                  <a:ext cx="624595" cy="215444"/>
                </a:xfrm>
                <a:prstGeom prst="rect">
                  <a:avLst/>
                </a:prstGeom>
                <a:blipFill>
                  <a:blip r:embed="rId8"/>
                  <a:stretch>
                    <a:fillRect l="-6863" r="-980" b="-13889"/>
                  </a:stretch>
                </a:blipFill>
              </p:spPr>
              <p:txBody>
                <a:bodyPr/>
                <a:lstStyle/>
                <a:p>
                  <a:r>
                    <a:rPr lang="zh-CN" altLang="en-US">
                      <a:noFill/>
                    </a:rPr>
                    <a:t> </a:t>
                  </a:r>
                </a:p>
              </p:txBody>
            </p:sp>
          </mc:Fallback>
        </mc:AlternateContent>
        <p:sp>
          <p:nvSpPr>
            <p:cNvPr id="18" name="圆柱体 17">
              <a:extLst>
                <a:ext uri="{FF2B5EF4-FFF2-40B4-BE49-F238E27FC236}">
                  <a16:creationId xmlns:a16="http://schemas.microsoft.com/office/drawing/2014/main" id="{AC1D0662-8720-7A03-33F3-48A27BD72786}"/>
                </a:ext>
              </a:extLst>
            </p:cNvPr>
            <p:cNvSpPr/>
            <p:nvPr/>
          </p:nvSpPr>
          <p:spPr>
            <a:xfrm>
              <a:off x="4071162" y="3616052"/>
              <a:ext cx="693611" cy="422031"/>
            </a:xfrm>
            <a:prstGeom prst="can">
              <a:avLst>
                <a:gd name="adj" fmla="val 41857"/>
              </a:avLst>
            </a:prstGeom>
            <a:solidFill>
              <a:schemeClr val="accent5">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宋体" panose="02010600030101010101" pitchFamily="2"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9" name="文本框 18">
                  <a:extLst>
                    <a:ext uri="{FF2B5EF4-FFF2-40B4-BE49-F238E27FC236}">
                      <a16:creationId xmlns:a16="http://schemas.microsoft.com/office/drawing/2014/main" id="{256081E4-3273-DBDC-84E1-B63431997A70}"/>
                    </a:ext>
                  </a:extLst>
                </p:cNvPr>
                <p:cNvSpPr txBox="1"/>
                <p:nvPr/>
              </p:nvSpPr>
              <p:spPr>
                <a:xfrm>
                  <a:off x="4116132" y="3783828"/>
                  <a:ext cx="624595"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400" i="1" smtClean="0">
                                <a:latin typeface="Cambria Math" panose="02040503050406030204" pitchFamily="18" charset="0"/>
                                <a:ea typeface="Cambria Math" panose="02040503050406030204" pitchFamily="18" charset="0"/>
                              </a:rPr>
                            </m:ctrlPr>
                          </m:sSubPr>
                          <m:e>
                            <m:r>
                              <a:rPr lang="en-US" altLang="zh-CN" sz="1400" b="0" i="1" smtClean="0">
                                <a:latin typeface="Cambria Math" panose="02040503050406030204" pitchFamily="18" charset="0"/>
                                <a:ea typeface="Cambria Math" panose="02040503050406030204" pitchFamily="18" charset="0"/>
                              </a:rPr>
                              <m:t>𝑚𝑜𝑑𝑒𝑙</m:t>
                            </m:r>
                          </m:e>
                          <m:sub>
                            <m:r>
                              <a:rPr lang="en-US" altLang="zh-CN" sz="1400" i="1">
                                <a:latin typeface="Cambria Math" panose="02040503050406030204" pitchFamily="18" charset="0"/>
                                <a:ea typeface="Cambria Math" panose="02040503050406030204" pitchFamily="18" charset="0"/>
                              </a:rPr>
                              <m:t>4</m:t>
                            </m:r>
                          </m:sub>
                        </m:sSub>
                      </m:oMath>
                    </m:oMathPara>
                  </a14:m>
                  <a:endParaRPr lang="zh-CN" altLang="en-US" sz="1400" dirty="0">
                    <a:latin typeface="Times New Roman" panose="02020603050405020304" pitchFamily="18" charset="0"/>
                    <a:ea typeface="宋体" panose="02010600030101010101" pitchFamily="2" charset="-122"/>
                    <a:cs typeface="Times New Roman" panose="02020603050405020304" pitchFamily="18" charset="0"/>
                  </a:endParaRPr>
                </a:p>
              </p:txBody>
            </p:sp>
          </mc:Choice>
          <mc:Fallback xmlns="">
            <p:sp>
              <p:nvSpPr>
                <p:cNvPr id="19" name="文本框 18">
                  <a:extLst>
                    <a:ext uri="{FF2B5EF4-FFF2-40B4-BE49-F238E27FC236}">
                      <a16:creationId xmlns:a16="http://schemas.microsoft.com/office/drawing/2014/main" id="{256081E4-3273-DBDC-84E1-B63431997A70}"/>
                    </a:ext>
                  </a:extLst>
                </p:cNvPr>
                <p:cNvSpPr txBox="1">
                  <a:spLocks noRot="1" noChangeAspect="1" noMove="1" noResize="1" noEditPoints="1" noAdjustHandles="1" noChangeArrowheads="1" noChangeShapeType="1" noTextEdit="1"/>
                </p:cNvSpPr>
                <p:nvPr/>
              </p:nvSpPr>
              <p:spPr>
                <a:xfrm>
                  <a:off x="4116132" y="3783828"/>
                  <a:ext cx="624595" cy="215444"/>
                </a:xfrm>
                <a:prstGeom prst="rect">
                  <a:avLst/>
                </a:prstGeom>
                <a:blipFill>
                  <a:blip r:embed="rId9"/>
                  <a:stretch>
                    <a:fillRect l="-6863" r="-980" b="-13889"/>
                  </a:stretch>
                </a:blipFill>
              </p:spPr>
              <p:txBody>
                <a:bodyPr/>
                <a:lstStyle/>
                <a:p>
                  <a:r>
                    <a:rPr lang="zh-CN" altLang="en-US">
                      <a:noFill/>
                    </a:rPr>
                    <a:t> </a:t>
                  </a:r>
                </a:p>
              </p:txBody>
            </p:sp>
          </mc:Fallback>
        </mc:AlternateContent>
        <p:sp>
          <p:nvSpPr>
            <p:cNvPr id="20" name="圆柱体 19">
              <a:extLst>
                <a:ext uri="{FF2B5EF4-FFF2-40B4-BE49-F238E27FC236}">
                  <a16:creationId xmlns:a16="http://schemas.microsoft.com/office/drawing/2014/main" id="{4BDCC8C8-433E-79EA-7CD7-7D95B2E14AFE}"/>
                </a:ext>
              </a:extLst>
            </p:cNvPr>
            <p:cNvSpPr/>
            <p:nvPr/>
          </p:nvSpPr>
          <p:spPr>
            <a:xfrm>
              <a:off x="4071161" y="4728364"/>
              <a:ext cx="693611" cy="422031"/>
            </a:xfrm>
            <a:prstGeom prst="can">
              <a:avLst>
                <a:gd name="adj" fmla="val 41857"/>
              </a:avLst>
            </a:prstGeom>
            <a:solidFill>
              <a:schemeClr val="accent5">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宋体" panose="02010600030101010101" pitchFamily="2"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1" name="文本框 20">
                  <a:extLst>
                    <a:ext uri="{FF2B5EF4-FFF2-40B4-BE49-F238E27FC236}">
                      <a16:creationId xmlns:a16="http://schemas.microsoft.com/office/drawing/2014/main" id="{3CFD4BC2-8D37-7A4E-0AAC-E3FA2E67EE0E}"/>
                    </a:ext>
                  </a:extLst>
                </p:cNvPr>
                <p:cNvSpPr txBox="1"/>
                <p:nvPr/>
              </p:nvSpPr>
              <p:spPr>
                <a:xfrm>
                  <a:off x="4116131" y="4896140"/>
                  <a:ext cx="636456"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400" i="1" smtClean="0">
                                <a:latin typeface="Cambria Math" panose="02040503050406030204" pitchFamily="18" charset="0"/>
                                <a:ea typeface="Cambria Math" panose="02040503050406030204" pitchFamily="18" charset="0"/>
                              </a:rPr>
                            </m:ctrlPr>
                          </m:sSubPr>
                          <m:e>
                            <m:r>
                              <a:rPr lang="en-US" altLang="zh-CN" sz="1400" b="0" i="1" smtClean="0">
                                <a:latin typeface="Cambria Math" panose="02040503050406030204" pitchFamily="18" charset="0"/>
                                <a:ea typeface="Cambria Math" panose="02040503050406030204" pitchFamily="18" charset="0"/>
                              </a:rPr>
                              <m:t>𝑚𝑜𝑑𝑒𝑙</m:t>
                            </m:r>
                          </m:e>
                          <m:sub>
                            <m:r>
                              <a:rPr lang="en-US" altLang="zh-CN" sz="1400" b="0" i="1" smtClean="0">
                                <a:latin typeface="Cambria Math" panose="02040503050406030204" pitchFamily="18" charset="0"/>
                                <a:ea typeface="Cambria Math" panose="02040503050406030204" pitchFamily="18" charset="0"/>
                              </a:rPr>
                              <m:t>𝑛</m:t>
                            </m:r>
                          </m:sub>
                        </m:sSub>
                      </m:oMath>
                    </m:oMathPara>
                  </a14:m>
                  <a:endParaRPr lang="zh-CN" altLang="en-US" sz="1400" dirty="0">
                    <a:latin typeface="Times New Roman" panose="02020603050405020304" pitchFamily="18" charset="0"/>
                    <a:ea typeface="宋体" panose="02010600030101010101" pitchFamily="2" charset="-122"/>
                    <a:cs typeface="Times New Roman" panose="02020603050405020304" pitchFamily="18" charset="0"/>
                  </a:endParaRPr>
                </a:p>
              </p:txBody>
            </p:sp>
          </mc:Choice>
          <mc:Fallback xmlns="">
            <p:sp>
              <p:nvSpPr>
                <p:cNvPr id="21" name="文本框 20">
                  <a:extLst>
                    <a:ext uri="{FF2B5EF4-FFF2-40B4-BE49-F238E27FC236}">
                      <a16:creationId xmlns:a16="http://schemas.microsoft.com/office/drawing/2014/main" id="{3CFD4BC2-8D37-7A4E-0AAC-E3FA2E67EE0E}"/>
                    </a:ext>
                  </a:extLst>
                </p:cNvPr>
                <p:cNvSpPr txBox="1">
                  <a:spLocks noRot="1" noChangeAspect="1" noMove="1" noResize="1" noEditPoints="1" noAdjustHandles="1" noChangeArrowheads="1" noChangeShapeType="1" noTextEdit="1"/>
                </p:cNvSpPr>
                <p:nvPr/>
              </p:nvSpPr>
              <p:spPr>
                <a:xfrm>
                  <a:off x="4116131" y="4896140"/>
                  <a:ext cx="636456" cy="215444"/>
                </a:xfrm>
                <a:prstGeom prst="rect">
                  <a:avLst/>
                </a:prstGeom>
                <a:blipFill>
                  <a:blip r:embed="rId10"/>
                  <a:stretch>
                    <a:fillRect l="-6731" b="-11429"/>
                  </a:stretch>
                </a:blipFill>
              </p:spPr>
              <p:txBody>
                <a:bodyPr/>
                <a:lstStyle/>
                <a:p>
                  <a:r>
                    <a:rPr lang="zh-CN" altLang="en-US">
                      <a:noFill/>
                    </a:rPr>
                    <a:t> </a:t>
                  </a:r>
                </a:p>
              </p:txBody>
            </p:sp>
          </mc:Fallback>
        </mc:AlternateContent>
      </p:grpSp>
      <p:grpSp>
        <p:nvGrpSpPr>
          <p:cNvPr id="58" name="组合 57">
            <a:extLst>
              <a:ext uri="{FF2B5EF4-FFF2-40B4-BE49-F238E27FC236}">
                <a16:creationId xmlns:a16="http://schemas.microsoft.com/office/drawing/2014/main" id="{FAD37350-E9F2-96BF-97A9-D8130C5243A8}"/>
              </a:ext>
            </a:extLst>
          </p:cNvPr>
          <p:cNvGrpSpPr/>
          <p:nvPr/>
        </p:nvGrpSpPr>
        <p:grpSpPr>
          <a:xfrm>
            <a:off x="5727824" y="2139084"/>
            <a:ext cx="736355" cy="3026883"/>
            <a:chOff x="5278372" y="2346103"/>
            <a:chExt cx="736355" cy="3026883"/>
          </a:xfrm>
        </p:grpSpPr>
        <mc:AlternateContent xmlns:mc="http://schemas.openxmlformats.org/markup-compatibility/2006" xmlns:a14="http://schemas.microsoft.com/office/drawing/2010/main">
          <mc:Choice Requires="a14">
            <p:sp>
              <p:nvSpPr>
                <p:cNvPr id="25" name="文本框 24">
                  <a:extLst>
                    <a:ext uri="{FF2B5EF4-FFF2-40B4-BE49-F238E27FC236}">
                      <a16:creationId xmlns:a16="http://schemas.microsoft.com/office/drawing/2014/main" id="{80B8DAE5-D266-4A55-D72D-1DEF226D1597}"/>
                    </a:ext>
                  </a:extLst>
                </p:cNvPr>
                <p:cNvSpPr txBox="1"/>
                <p:nvPr/>
              </p:nvSpPr>
              <p:spPr>
                <a:xfrm>
                  <a:off x="5306584" y="2346103"/>
                  <a:ext cx="708143"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400" i="1" smtClean="0">
                                <a:latin typeface="Cambria Math" panose="02040503050406030204" pitchFamily="18" charset="0"/>
                                <a:ea typeface="Cambria Math" panose="02040503050406030204" pitchFamily="18" charset="0"/>
                              </a:rPr>
                            </m:ctrlPr>
                          </m:sSubPr>
                          <m:e>
                            <m:r>
                              <a:rPr lang="en-US" altLang="zh-CN" sz="1400" i="1">
                                <a:latin typeface="Cambria Math" panose="02040503050406030204" pitchFamily="18" charset="0"/>
                                <a:ea typeface="Cambria Math" panose="02040503050406030204" pitchFamily="18" charset="0"/>
                              </a:rPr>
                              <m:t>𝐵𝑖𝑡𝑟𝑎𝑡𝑒</m:t>
                            </m:r>
                          </m:e>
                          <m:sub>
                            <m:r>
                              <a:rPr lang="en-US" altLang="zh-CN" sz="1400" i="1">
                                <a:latin typeface="Cambria Math" panose="02040503050406030204" pitchFamily="18" charset="0"/>
                                <a:ea typeface="Cambria Math" panose="02040503050406030204" pitchFamily="18" charset="0"/>
                              </a:rPr>
                              <m:t>1</m:t>
                            </m:r>
                          </m:sub>
                        </m:sSub>
                      </m:oMath>
                    </m:oMathPara>
                  </a14:m>
                  <a:endParaRPr lang="zh-CN" altLang="en-US" sz="1400" dirty="0">
                    <a:latin typeface="Times New Roman" panose="02020603050405020304" pitchFamily="18" charset="0"/>
                    <a:ea typeface="宋体" panose="02010600030101010101" pitchFamily="2" charset="-122"/>
                    <a:cs typeface="Times New Roman" panose="02020603050405020304" pitchFamily="18" charset="0"/>
                  </a:endParaRPr>
                </a:p>
              </p:txBody>
            </p:sp>
          </mc:Choice>
          <mc:Fallback xmlns="">
            <p:sp>
              <p:nvSpPr>
                <p:cNvPr id="25" name="文本框 24">
                  <a:extLst>
                    <a:ext uri="{FF2B5EF4-FFF2-40B4-BE49-F238E27FC236}">
                      <a16:creationId xmlns:a16="http://schemas.microsoft.com/office/drawing/2014/main" id="{80B8DAE5-D266-4A55-D72D-1DEF226D1597}"/>
                    </a:ext>
                  </a:extLst>
                </p:cNvPr>
                <p:cNvSpPr txBox="1">
                  <a:spLocks noRot="1" noChangeAspect="1" noMove="1" noResize="1" noEditPoints="1" noAdjustHandles="1" noChangeArrowheads="1" noChangeShapeType="1" noTextEdit="1"/>
                </p:cNvSpPr>
                <p:nvPr/>
              </p:nvSpPr>
              <p:spPr>
                <a:xfrm>
                  <a:off x="5306584" y="2346103"/>
                  <a:ext cx="708143" cy="215444"/>
                </a:xfrm>
                <a:prstGeom prst="rect">
                  <a:avLst/>
                </a:prstGeom>
                <a:blipFill>
                  <a:blip r:embed="rId11"/>
                  <a:stretch>
                    <a:fillRect l="-5172" r="-862" b="-1714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6" name="文本框 25">
                  <a:extLst>
                    <a:ext uri="{FF2B5EF4-FFF2-40B4-BE49-F238E27FC236}">
                      <a16:creationId xmlns:a16="http://schemas.microsoft.com/office/drawing/2014/main" id="{A4A6658E-63EB-B5CB-F9B6-8333BF9C218A}"/>
                    </a:ext>
                  </a:extLst>
                </p:cNvPr>
                <p:cNvSpPr txBox="1"/>
                <p:nvPr/>
              </p:nvSpPr>
              <p:spPr>
                <a:xfrm>
                  <a:off x="5302416" y="2912678"/>
                  <a:ext cx="712310"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400" i="1" smtClean="0">
                                <a:latin typeface="Cambria Math" panose="02040503050406030204" pitchFamily="18" charset="0"/>
                                <a:ea typeface="Cambria Math" panose="02040503050406030204" pitchFamily="18" charset="0"/>
                              </a:rPr>
                            </m:ctrlPr>
                          </m:sSubPr>
                          <m:e>
                            <m:r>
                              <a:rPr lang="en-US" altLang="zh-CN" sz="1400" b="0" i="1" smtClean="0">
                                <a:latin typeface="Cambria Math" panose="02040503050406030204" pitchFamily="18" charset="0"/>
                                <a:ea typeface="Cambria Math" panose="02040503050406030204" pitchFamily="18" charset="0"/>
                              </a:rPr>
                              <m:t>𝐵𝑖𝑡𝑟𝑎𝑡𝑒</m:t>
                            </m:r>
                          </m:e>
                          <m:sub>
                            <m:r>
                              <a:rPr lang="en-US" altLang="zh-CN" sz="1400" i="1">
                                <a:latin typeface="Cambria Math" panose="02040503050406030204" pitchFamily="18" charset="0"/>
                                <a:ea typeface="Cambria Math" panose="02040503050406030204" pitchFamily="18" charset="0"/>
                              </a:rPr>
                              <m:t>2</m:t>
                            </m:r>
                          </m:sub>
                        </m:sSub>
                      </m:oMath>
                    </m:oMathPara>
                  </a14:m>
                  <a:endParaRPr lang="zh-CN" altLang="en-US" sz="1400" dirty="0">
                    <a:latin typeface="Times New Roman" panose="02020603050405020304" pitchFamily="18" charset="0"/>
                    <a:ea typeface="宋体" panose="02010600030101010101" pitchFamily="2" charset="-122"/>
                    <a:cs typeface="Times New Roman" panose="02020603050405020304" pitchFamily="18" charset="0"/>
                  </a:endParaRPr>
                </a:p>
              </p:txBody>
            </p:sp>
          </mc:Choice>
          <mc:Fallback xmlns="">
            <p:sp>
              <p:nvSpPr>
                <p:cNvPr id="26" name="文本框 25">
                  <a:extLst>
                    <a:ext uri="{FF2B5EF4-FFF2-40B4-BE49-F238E27FC236}">
                      <a16:creationId xmlns:a16="http://schemas.microsoft.com/office/drawing/2014/main" id="{A4A6658E-63EB-B5CB-F9B6-8333BF9C218A}"/>
                    </a:ext>
                  </a:extLst>
                </p:cNvPr>
                <p:cNvSpPr txBox="1">
                  <a:spLocks noRot="1" noChangeAspect="1" noMove="1" noResize="1" noEditPoints="1" noAdjustHandles="1" noChangeArrowheads="1" noChangeShapeType="1" noTextEdit="1"/>
                </p:cNvSpPr>
                <p:nvPr/>
              </p:nvSpPr>
              <p:spPr>
                <a:xfrm>
                  <a:off x="5302416" y="2912678"/>
                  <a:ext cx="712310" cy="215444"/>
                </a:xfrm>
                <a:prstGeom prst="rect">
                  <a:avLst/>
                </a:prstGeom>
                <a:blipFill>
                  <a:blip r:embed="rId12"/>
                  <a:stretch>
                    <a:fillRect l="-6034" r="-862" b="-1714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7" name="文本框 26">
                  <a:extLst>
                    <a:ext uri="{FF2B5EF4-FFF2-40B4-BE49-F238E27FC236}">
                      <a16:creationId xmlns:a16="http://schemas.microsoft.com/office/drawing/2014/main" id="{38082D14-7BD9-1BB7-6B0C-4192AA5289A5}"/>
                    </a:ext>
                  </a:extLst>
                </p:cNvPr>
                <p:cNvSpPr txBox="1"/>
                <p:nvPr/>
              </p:nvSpPr>
              <p:spPr>
                <a:xfrm>
                  <a:off x="5302416" y="3479253"/>
                  <a:ext cx="712311"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400" i="1">
                                <a:latin typeface="Cambria Math" panose="02040503050406030204" pitchFamily="18" charset="0"/>
                                <a:ea typeface="Cambria Math" panose="02040503050406030204" pitchFamily="18" charset="0"/>
                              </a:rPr>
                            </m:ctrlPr>
                          </m:sSubPr>
                          <m:e>
                            <m:r>
                              <a:rPr lang="en-US" altLang="zh-CN" sz="1400" i="1">
                                <a:latin typeface="Cambria Math" panose="02040503050406030204" pitchFamily="18" charset="0"/>
                                <a:ea typeface="Cambria Math" panose="02040503050406030204" pitchFamily="18" charset="0"/>
                              </a:rPr>
                              <m:t>𝐵𝑖𝑡𝑟𝑎𝑡𝑒</m:t>
                            </m:r>
                          </m:e>
                          <m:sub>
                            <m:r>
                              <a:rPr lang="en-US" altLang="zh-CN" sz="1400" i="1">
                                <a:latin typeface="Cambria Math" panose="02040503050406030204" pitchFamily="18" charset="0"/>
                                <a:ea typeface="Cambria Math" panose="02040503050406030204" pitchFamily="18" charset="0"/>
                              </a:rPr>
                              <m:t>3</m:t>
                            </m:r>
                          </m:sub>
                        </m:sSub>
                      </m:oMath>
                    </m:oMathPara>
                  </a14:m>
                  <a:endParaRPr lang="zh-CN" altLang="en-US" sz="1400" dirty="0">
                    <a:latin typeface="Times New Roman" panose="02020603050405020304" pitchFamily="18" charset="0"/>
                    <a:ea typeface="宋体" panose="02010600030101010101" pitchFamily="2" charset="-122"/>
                    <a:cs typeface="Times New Roman" panose="02020603050405020304" pitchFamily="18" charset="0"/>
                  </a:endParaRPr>
                </a:p>
              </p:txBody>
            </p:sp>
          </mc:Choice>
          <mc:Fallback xmlns="">
            <p:sp>
              <p:nvSpPr>
                <p:cNvPr id="27" name="文本框 26">
                  <a:extLst>
                    <a:ext uri="{FF2B5EF4-FFF2-40B4-BE49-F238E27FC236}">
                      <a16:creationId xmlns:a16="http://schemas.microsoft.com/office/drawing/2014/main" id="{38082D14-7BD9-1BB7-6B0C-4192AA5289A5}"/>
                    </a:ext>
                  </a:extLst>
                </p:cNvPr>
                <p:cNvSpPr txBox="1">
                  <a:spLocks noRot="1" noChangeAspect="1" noMove="1" noResize="1" noEditPoints="1" noAdjustHandles="1" noChangeArrowheads="1" noChangeShapeType="1" noTextEdit="1"/>
                </p:cNvSpPr>
                <p:nvPr/>
              </p:nvSpPr>
              <p:spPr>
                <a:xfrm>
                  <a:off x="5302416" y="3479253"/>
                  <a:ext cx="712311" cy="215444"/>
                </a:xfrm>
                <a:prstGeom prst="rect">
                  <a:avLst/>
                </a:prstGeom>
                <a:blipFill>
                  <a:blip r:embed="rId13"/>
                  <a:stretch>
                    <a:fillRect l="-6034" r="-862" b="-1714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8" name="文本框 27">
                  <a:extLst>
                    <a:ext uri="{FF2B5EF4-FFF2-40B4-BE49-F238E27FC236}">
                      <a16:creationId xmlns:a16="http://schemas.microsoft.com/office/drawing/2014/main" id="{F5D384D1-847F-20DA-4644-E9319DC90689}"/>
                    </a:ext>
                  </a:extLst>
                </p:cNvPr>
                <p:cNvSpPr txBox="1"/>
                <p:nvPr/>
              </p:nvSpPr>
              <p:spPr>
                <a:xfrm>
                  <a:off x="5302416" y="4045827"/>
                  <a:ext cx="712311"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400" i="1">
                                <a:latin typeface="Cambria Math" panose="02040503050406030204" pitchFamily="18" charset="0"/>
                                <a:ea typeface="Cambria Math" panose="02040503050406030204" pitchFamily="18" charset="0"/>
                              </a:rPr>
                            </m:ctrlPr>
                          </m:sSubPr>
                          <m:e>
                            <m:r>
                              <a:rPr lang="en-US" altLang="zh-CN" sz="1400" i="1">
                                <a:latin typeface="Cambria Math" panose="02040503050406030204" pitchFamily="18" charset="0"/>
                                <a:ea typeface="Cambria Math" panose="02040503050406030204" pitchFamily="18" charset="0"/>
                              </a:rPr>
                              <m:t>𝐵𝑖𝑡𝑟𝑎𝑡𝑒</m:t>
                            </m:r>
                          </m:e>
                          <m:sub>
                            <m:r>
                              <a:rPr lang="en-US" altLang="zh-CN" sz="1400" i="1">
                                <a:latin typeface="Cambria Math" panose="02040503050406030204" pitchFamily="18" charset="0"/>
                                <a:ea typeface="Cambria Math" panose="02040503050406030204" pitchFamily="18" charset="0"/>
                              </a:rPr>
                              <m:t>4</m:t>
                            </m:r>
                          </m:sub>
                        </m:sSub>
                      </m:oMath>
                    </m:oMathPara>
                  </a14:m>
                  <a:endParaRPr lang="zh-CN" altLang="en-US" sz="1400" dirty="0">
                    <a:latin typeface="Times New Roman" panose="02020603050405020304" pitchFamily="18" charset="0"/>
                    <a:ea typeface="宋体" panose="02010600030101010101" pitchFamily="2" charset="-122"/>
                    <a:cs typeface="Times New Roman" panose="02020603050405020304" pitchFamily="18" charset="0"/>
                  </a:endParaRPr>
                </a:p>
              </p:txBody>
            </p:sp>
          </mc:Choice>
          <mc:Fallback xmlns="">
            <p:sp>
              <p:nvSpPr>
                <p:cNvPr id="28" name="文本框 27">
                  <a:extLst>
                    <a:ext uri="{FF2B5EF4-FFF2-40B4-BE49-F238E27FC236}">
                      <a16:creationId xmlns:a16="http://schemas.microsoft.com/office/drawing/2014/main" id="{F5D384D1-847F-20DA-4644-E9319DC90689}"/>
                    </a:ext>
                  </a:extLst>
                </p:cNvPr>
                <p:cNvSpPr txBox="1">
                  <a:spLocks noRot="1" noChangeAspect="1" noMove="1" noResize="1" noEditPoints="1" noAdjustHandles="1" noChangeArrowheads="1" noChangeShapeType="1" noTextEdit="1"/>
                </p:cNvSpPr>
                <p:nvPr/>
              </p:nvSpPr>
              <p:spPr>
                <a:xfrm>
                  <a:off x="5302416" y="4045827"/>
                  <a:ext cx="712311" cy="215444"/>
                </a:xfrm>
                <a:prstGeom prst="rect">
                  <a:avLst/>
                </a:prstGeom>
                <a:blipFill>
                  <a:blip r:embed="rId14"/>
                  <a:stretch>
                    <a:fillRect l="-6034" r="-862" b="-1714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9" name="文本框 28">
                  <a:extLst>
                    <a:ext uri="{FF2B5EF4-FFF2-40B4-BE49-F238E27FC236}">
                      <a16:creationId xmlns:a16="http://schemas.microsoft.com/office/drawing/2014/main" id="{B92E0644-6A76-8EB6-5386-502EB4905109}"/>
                    </a:ext>
                  </a:extLst>
                </p:cNvPr>
                <p:cNvSpPr txBox="1"/>
                <p:nvPr/>
              </p:nvSpPr>
              <p:spPr>
                <a:xfrm>
                  <a:off x="5278372" y="5157542"/>
                  <a:ext cx="724173"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400" i="1" smtClean="0">
                                <a:latin typeface="Cambria Math" panose="02040503050406030204" pitchFamily="18" charset="0"/>
                                <a:ea typeface="Cambria Math" panose="02040503050406030204" pitchFamily="18" charset="0"/>
                              </a:rPr>
                            </m:ctrlPr>
                          </m:sSubPr>
                          <m:e>
                            <m:r>
                              <a:rPr lang="en-US" altLang="zh-CN" sz="1400" i="1">
                                <a:latin typeface="Cambria Math" panose="02040503050406030204" pitchFamily="18" charset="0"/>
                                <a:ea typeface="Cambria Math" panose="02040503050406030204" pitchFamily="18" charset="0"/>
                              </a:rPr>
                              <m:t>𝐵𝑖𝑡𝑟𝑎𝑡𝑒</m:t>
                            </m:r>
                          </m:e>
                          <m:sub>
                            <m:r>
                              <a:rPr lang="en-US" altLang="zh-CN" sz="1400" b="0" i="1" smtClean="0">
                                <a:latin typeface="Cambria Math" panose="02040503050406030204" pitchFamily="18" charset="0"/>
                                <a:ea typeface="Cambria Math" panose="02040503050406030204" pitchFamily="18" charset="0"/>
                              </a:rPr>
                              <m:t>𝑛</m:t>
                            </m:r>
                          </m:sub>
                        </m:sSub>
                      </m:oMath>
                    </m:oMathPara>
                  </a14:m>
                  <a:endParaRPr lang="zh-CN" altLang="en-US" sz="1400" dirty="0">
                    <a:latin typeface="Times New Roman" panose="02020603050405020304" pitchFamily="18" charset="0"/>
                    <a:ea typeface="宋体" panose="02010600030101010101" pitchFamily="2" charset="-122"/>
                    <a:cs typeface="Times New Roman" panose="02020603050405020304" pitchFamily="18" charset="0"/>
                  </a:endParaRPr>
                </a:p>
              </p:txBody>
            </p:sp>
          </mc:Choice>
          <mc:Fallback xmlns="">
            <p:sp>
              <p:nvSpPr>
                <p:cNvPr id="29" name="文本框 28">
                  <a:extLst>
                    <a:ext uri="{FF2B5EF4-FFF2-40B4-BE49-F238E27FC236}">
                      <a16:creationId xmlns:a16="http://schemas.microsoft.com/office/drawing/2014/main" id="{B92E0644-6A76-8EB6-5386-502EB4905109}"/>
                    </a:ext>
                  </a:extLst>
                </p:cNvPr>
                <p:cNvSpPr txBox="1">
                  <a:spLocks noRot="1" noChangeAspect="1" noMove="1" noResize="1" noEditPoints="1" noAdjustHandles="1" noChangeArrowheads="1" noChangeShapeType="1" noTextEdit="1"/>
                </p:cNvSpPr>
                <p:nvPr/>
              </p:nvSpPr>
              <p:spPr>
                <a:xfrm>
                  <a:off x="5278372" y="5157542"/>
                  <a:ext cx="724173" cy="215444"/>
                </a:xfrm>
                <a:prstGeom prst="rect">
                  <a:avLst/>
                </a:prstGeom>
                <a:blipFill>
                  <a:blip r:embed="rId15"/>
                  <a:stretch>
                    <a:fillRect l="-5932" b="-14286"/>
                  </a:stretch>
                </a:blipFill>
              </p:spPr>
              <p:txBody>
                <a:bodyPr/>
                <a:lstStyle/>
                <a:p>
                  <a:r>
                    <a:rPr lang="zh-CN" altLang="en-US">
                      <a:noFill/>
                    </a:rPr>
                    <a:t> </a:t>
                  </a:r>
                </a:p>
              </p:txBody>
            </p:sp>
          </mc:Fallback>
        </mc:AlternateContent>
        <p:sp>
          <p:nvSpPr>
            <p:cNvPr id="30" name="文本框 29">
              <a:extLst>
                <a:ext uri="{FF2B5EF4-FFF2-40B4-BE49-F238E27FC236}">
                  <a16:creationId xmlns:a16="http://schemas.microsoft.com/office/drawing/2014/main" id="{C41B770D-6196-FE61-5A14-AB6F907F3011}"/>
                </a:ext>
              </a:extLst>
            </p:cNvPr>
            <p:cNvSpPr txBox="1"/>
            <p:nvPr/>
          </p:nvSpPr>
          <p:spPr>
            <a:xfrm>
              <a:off x="5302416" y="4524740"/>
              <a:ext cx="693611" cy="338554"/>
            </a:xfrm>
            <a:prstGeom prst="rect">
              <a:avLst/>
            </a:prstGeom>
            <a:noFill/>
          </p:spPr>
          <p:txBody>
            <a:bodyPr wrap="square" rtlCol="0">
              <a:spAutoFit/>
            </a:bodyPr>
            <a:lstStyle/>
            <a:p>
              <a:pPr algn="ctr"/>
              <a:r>
                <a:rPr lang="en-US" altLang="zh-CN" sz="1600" b="1" dirty="0">
                  <a:latin typeface="Times New Roman" panose="02020603050405020304" pitchFamily="18" charset="0"/>
                  <a:ea typeface="宋体" panose="02010600030101010101" pitchFamily="2" charset="-122"/>
                  <a:cs typeface="Times New Roman" panose="02020603050405020304" pitchFamily="18" charset="0"/>
                </a:rPr>
                <a:t>···</a:t>
              </a:r>
              <a:endParaRPr lang="zh-CN" altLang="en-US" sz="1600" b="1" dirty="0">
                <a:latin typeface="Times New Roman" panose="02020603050405020304" pitchFamily="18" charset="0"/>
                <a:ea typeface="宋体" panose="02010600030101010101" pitchFamily="2" charset="-122"/>
                <a:cs typeface="Times New Roman" panose="02020603050405020304" pitchFamily="18" charset="0"/>
              </a:endParaRPr>
            </a:p>
          </p:txBody>
        </p:sp>
      </p:grpSp>
      <p:cxnSp>
        <p:nvCxnSpPr>
          <p:cNvPr id="31" name="直接箭头连接符 30">
            <a:extLst>
              <a:ext uri="{FF2B5EF4-FFF2-40B4-BE49-F238E27FC236}">
                <a16:creationId xmlns:a16="http://schemas.microsoft.com/office/drawing/2014/main" id="{AD334FBA-4E1E-171E-1E17-E2D525CE7026}"/>
              </a:ext>
            </a:extLst>
          </p:cNvPr>
          <p:cNvCxnSpPr>
            <a:cxnSpLocks/>
            <a:stCxn id="9" idx="4"/>
            <a:endCxn id="25" idx="1"/>
          </p:cNvCxnSpPr>
          <p:nvPr/>
        </p:nvCxnSpPr>
        <p:spPr>
          <a:xfrm>
            <a:off x="4254525" y="2245696"/>
            <a:ext cx="1501511" cy="111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接箭头连接符 31">
            <a:extLst>
              <a:ext uri="{FF2B5EF4-FFF2-40B4-BE49-F238E27FC236}">
                <a16:creationId xmlns:a16="http://schemas.microsoft.com/office/drawing/2014/main" id="{17CB7D20-9BB9-63F7-F169-74EBA88AABD7}"/>
              </a:ext>
            </a:extLst>
          </p:cNvPr>
          <p:cNvCxnSpPr>
            <a:cxnSpLocks/>
            <a:stCxn id="11" idx="4"/>
            <a:endCxn id="26" idx="1"/>
          </p:cNvCxnSpPr>
          <p:nvPr/>
        </p:nvCxnSpPr>
        <p:spPr>
          <a:xfrm>
            <a:off x="4254524" y="2812812"/>
            <a:ext cx="1497344" cy="569"/>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接箭头连接符 32">
            <a:extLst>
              <a:ext uri="{FF2B5EF4-FFF2-40B4-BE49-F238E27FC236}">
                <a16:creationId xmlns:a16="http://schemas.microsoft.com/office/drawing/2014/main" id="{54B29FA6-1AA6-740F-483E-912717AC9EE6}"/>
              </a:ext>
            </a:extLst>
          </p:cNvPr>
          <p:cNvCxnSpPr>
            <a:cxnSpLocks/>
            <a:stCxn id="20" idx="4"/>
            <a:endCxn id="29" idx="1"/>
          </p:cNvCxnSpPr>
          <p:nvPr/>
        </p:nvCxnSpPr>
        <p:spPr>
          <a:xfrm flipV="1">
            <a:off x="4254523" y="5058245"/>
            <a:ext cx="1473301" cy="111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接箭头连接符 33">
            <a:extLst>
              <a:ext uri="{FF2B5EF4-FFF2-40B4-BE49-F238E27FC236}">
                <a16:creationId xmlns:a16="http://schemas.microsoft.com/office/drawing/2014/main" id="{9324338E-054E-F357-F454-C45EC550643D}"/>
              </a:ext>
            </a:extLst>
          </p:cNvPr>
          <p:cNvCxnSpPr>
            <a:cxnSpLocks/>
            <a:stCxn id="18" idx="4"/>
            <a:endCxn id="28" idx="1"/>
          </p:cNvCxnSpPr>
          <p:nvPr/>
        </p:nvCxnSpPr>
        <p:spPr>
          <a:xfrm flipV="1">
            <a:off x="4254524" y="3946530"/>
            <a:ext cx="1497344" cy="514"/>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接箭头连接符 34">
            <a:extLst>
              <a:ext uri="{FF2B5EF4-FFF2-40B4-BE49-F238E27FC236}">
                <a16:creationId xmlns:a16="http://schemas.microsoft.com/office/drawing/2014/main" id="{0028E265-76BE-480E-322E-FA4D40F00305}"/>
              </a:ext>
            </a:extLst>
          </p:cNvPr>
          <p:cNvCxnSpPr>
            <a:cxnSpLocks/>
            <a:stCxn id="16" idx="4"/>
            <a:endCxn id="27" idx="1"/>
          </p:cNvCxnSpPr>
          <p:nvPr/>
        </p:nvCxnSpPr>
        <p:spPr>
          <a:xfrm>
            <a:off x="4254525" y="3379928"/>
            <a:ext cx="1497343" cy="2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接箭头连接符 35">
            <a:extLst>
              <a:ext uri="{FF2B5EF4-FFF2-40B4-BE49-F238E27FC236}">
                <a16:creationId xmlns:a16="http://schemas.microsoft.com/office/drawing/2014/main" id="{0ECF9C85-D8C8-0CDD-0250-F7C0860EAD37}"/>
              </a:ext>
            </a:extLst>
          </p:cNvPr>
          <p:cNvCxnSpPr>
            <a:cxnSpLocks/>
            <a:stCxn id="23" idx="2"/>
            <a:endCxn id="25" idx="3"/>
          </p:cNvCxnSpPr>
          <p:nvPr/>
        </p:nvCxnSpPr>
        <p:spPr>
          <a:xfrm flipH="1" flipV="1">
            <a:off x="6464179" y="2246806"/>
            <a:ext cx="1473298" cy="140572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接箭头连接符 36">
            <a:extLst>
              <a:ext uri="{FF2B5EF4-FFF2-40B4-BE49-F238E27FC236}">
                <a16:creationId xmlns:a16="http://schemas.microsoft.com/office/drawing/2014/main" id="{2EC6ABD8-89AB-8B61-1FAD-6F7C5704B11C}"/>
              </a:ext>
            </a:extLst>
          </p:cNvPr>
          <p:cNvCxnSpPr>
            <a:cxnSpLocks/>
            <a:stCxn id="23" idx="2"/>
            <a:endCxn id="26" idx="3"/>
          </p:cNvCxnSpPr>
          <p:nvPr/>
        </p:nvCxnSpPr>
        <p:spPr>
          <a:xfrm flipH="1" flipV="1">
            <a:off x="6464178" y="2813381"/>
            <a:ext cx="1473299" cy="839145"/>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直接箭头连接符 37">
            <a:extLst>
              <a:ext uri="{FF2B5EF4-FFF2-40B4-BE49-F238E27FC236}">
                <a16:creationId xmlns:a16="http://schemas.microsoft.com/office/drawing/2014/main" id="{B8BF4264-535C-DBC8-58E6-4A6E55A530BC}"/>
              </a:ext>
            </a:extLst>
          </p:cNvPr>
          <p:cNvCxnSpPr>
            <a:cxnSpLocks/>
            <a:stCxn id="23" idx="2"/>
            <a:endCxn id="27" idx="3"/>
          </p:cNvCxnSpPr>
          <p:nvPr/>
        </p:nvCxnSpPr>
        <p:spPr>
          <a:xfrm flipH="1" flipV="1">
            <a:off x="6464179" y="3379956"/>
            <a:ext cx="1473298" cy="27257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接箭头连接符 38">
            <a:extLst>
              <a:ext uri="{FF2B5EF4-FFF2-40B4-BE49-F238E27FC236}">
                <a16:creationId xmlns:a16="http://schemas.microsoft.com/office/drawing/2014/main" id="{DB1D561B-5543-E9F2-75A7-6B5B867E762C}"/>
              </a:ext>
            </a:extLst>
          </p:cNvPr>
          <p:cNvCxnSpPr>
            <a:cxnSpLocks/>
            <a:stCxn id="23" idx="2"/>
            <a:endCxn id="28" idx="3"/>
          </p:cNvCxnSpPr>
          <p:nvPr/>
        </p:nvCxnSpPr>
        <p:spPr>
          <a:xfrm flipH="1">
            <a:off x="6464179" y="3652526"/>
            <a:ext cx="1473298" cy="294004"/>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接箭头连接符 39">
            <a:extLst>
              <a:ext uri="{FF2B5EF4-FFF2-40B4-BE49-F238E27FC236}">
                <a16:creationId xmlns:a16="http://schemas.microsoft.com/office/drawing/2014/main" id="{23677DCC-061B-4E28-6451-83D47CA25C03}"/>
              </a:ext>
            </a:extLst>
          </p:cNvPr>
          <p:cNvCxnSpPr>
            <a:cxnSpLocks/>
            <a:stCxn id="23" idx="2"/>
            <a:endCxn id="29" idx="3"/>
          </p:cNvCxnSpPr>
          <p:nvPr/>
        </p:nvCxnSpPr>
        <p:spPr>
          <a:xfrm flipH="1">
            <a:off x="6451997" y="3652526"/>
            <a:ext cx="1485480" cy="1405719"/>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直接箭头连接符 40">
            <a:extLst>
              <a:ext uri="{FF2B5EF4-FFF2-40B4-BE49-F238E27FC236}">
                <a16:creationId xmlns:a16="http://schemas.microsoft.com/office/drawing/2014/main" id="{AF6573BA-D9E0-C079-5696-3F5CB8B45F4A}"/>
              </a:ext>
            </a:extLst>
          </p:cNvPr>
          <p:cNvCxnSpPr>
            <a:cxnSpLocks/>
            <a:stCxn id="23" idx="2"/>
            <a:endCxn id="30" idx="3"/>
          </p:cNvCxnSpPr>
          <p:nvPr/>
        </p:nvCxnSpPr>
        <p:spPr>
          <a:xfrm flipH="1">
            <a:off x="6445479" y="3652526"/>
            <a:ext cx="1491998" cy="834472"/>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直接箭头连接符 41">
            <a:extLst>
              <a:ext uri="{FF2B5EF4-FFF2-40B4-BE49-F238E27FC236}">
                <a16:creationId xmlns:a16="http://schemas.microsoft.com/office/drawing/2014/main" id="{95F0FF5D-43DA-AC88-6E89-DED19615AC45}"/>
              </a:ext>
            </a:extLst>
          </p:cNvPr>
          <p:cNvCxnSpPr>
            <a:cxnSpLocks/>
            <a:stCxn id="8" idx="3"/>
            <a:endCxn id="30" idx="1"/>
          </p:cNvCxnSpPr>
          <p:nvPr/>
        </p:nvCxnSpPr>
        <p:spPr>
          <a:xfrm flipV="1">
            <a:off x="4254521" y="4486998"/>
            <a:ext cx="1497347" cy="965"/>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2" name="组合 21">
            <a:extLst>
              <a:ext uri="{FF2B5EF4-FFF2-40B4-BE49-F238E27FC236}">
                <a16:creationId xmlns:a16="http://schemas.microsoft.com/office/drawing/2014/main" id="{60A12CBA-BAB9-A31C-3A51-9BC4C593F07C}"/>
              </a:ext>
            </a:extLst>
          </p:cNvPr>
          <p:cNvGrpSpPr/>
          <p:nvPr/>
        </p:nvGrpSpPr>
        <p:grpSpPr>
          <a:xfrm>
            <a:off x="7937477" y="3441510"/>
            <a:ext cx="709619" cy="422031"/>
            <a:chOff x="7336049" y="2261003"/>
            <a:chExt cx="709619" cy="422031"/>
          </a:xfrm>
        </p:grpSpPr>
        <p:sp>
          <p:nvSpPr>
            <p:cNvPr id="23" name="圆柱体 22">
              <a:extLst>
                <a:ext uri="{FF2B5EF4-FFF2-40B4-BE49-F238E27FC236}">
                  <a16:creationId xmlns:a16="http://schemas.microsoft.com/office/drawing/2014/main" id="{5271AB47-6C1A-A539-D338-11A18471EA74}"/>
                </a:ext>
              </a:extLst>
            </p:cNvPr>
            <p:cNvSpPr/>
            <p:nvPr/>
          </p:nvSpPr>
          <p:spPr>
            <a:xfrm>
              <a:off x="7336049" y="2261003"/>
              <a:ext cx="693611" cy="422031"/>
            </a:xfrm>
            <a:prstGeom prst="can">
              <a:avLst>
                <a:gd name="adj" fmla="val 41857"/>
              </a:avLst>
            </a:prstGeom>
            <a:solidFill>
              <a:srgbClr val="BFB4BA"/>
            </a:solidFill>
            <a:ln>
              <a:solidFill>
                <a:srgbClr val="736B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宋体" panose="02010600030101010101" pitchFamily="2"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4" name="文本框 23">
                  <a:extLst>
                    <a:ext uri="{FF2B5EF4-FFF2-40B4-BE49-F238E27FC236}">
                      <a16:creationId xmlns:a16="http://schemas.microsoft.com/office/drawing/2014/main" id="{8686DAB2-10E5-3ACF-4153-630A79E2D94A}"/>
                    </a:ext>
                  </a:extLst>
                </p:cNvPr>
                <p:cNvSpPr txBox="1"/>
                <p:nvPr/>
              </p:nvSpPr>
              <p:spPr>
                <a:xfrm>
                  <a:off x="7349580" y="2426632"/>
                  <a:ext cx="696088"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400" i="1" smtClean="0">
                                <a:latin typeface="Cambria Math" panose="02040503050406030204" pitchFamily="18" charset="0"/>
                                <a:ea typeface="Cambria Math" panose="02040503050406030204" pitchFamily="18" charset="0"/>
                              </a:rPr>
                            </m:ctrlPr>
                          </m:sSubPr>
                          <m:e>
                            <m:r>
                              <a:rPr lang="en-US" altLang="zh-CN" sz="1400" b="0" i="1" smtClean="0">
                                <a:latin typeface="Cambria Math" panose="02040503050406030204" pitchFamily="18" charset="0"/>
                                <a:ea typeface="Cambria Math" panose="02040503050406030204" pitchFamily="18" charset="0"/>
                              </a:rPr>
                              <m:t>𝑚𝑜𝑑𝑒𝑙</m:t>
                            </m:r>
                          </m:e>
                          <m:sub>
                            <m:r>
                              <a:rPr lang="en-US" altLang="zh-CN" sz="1400" i="1">
                                <a:latin typeface="Cambria Math" panose="02040503050406030204" pitchFamily="18" charset="0"/>
                                <a:ea typeface="Cambria Math" panose="02040503050406030204" pitchFamily="18" charset="0"/>
                              </a:rPr>
                              <m:t>𝑣𝑟</m:t>
                            </m:r>
                          </m:sub>
                        </m:sSub>
                      </m:oMath>
                    </m:oMathPara>
                  </a14:m>
                  <a:endParaRPr lang="zh-CN" altLang="en-US" sz="1400" dirty="0">
                    <a:latin typeface="Times New Roman" panose="02020603050405020304" pitchFamily="18" charset="0"/>
                    <a:ea typeface="宋体" panose="02010600030101010101" pitchFamily="2" charset="-122"/>
                    <a:cs typeface="Times New Roman" panose="02020603050405020304" pitchFamily="18" charset="0"/>
                  </a:endParaRPr>
                </a:p>
              </p:txBody>
            </p:sp>
          </mc:Choice>
          <mc:Fallback xmlns="">
            <p:sp>
              <p:nvSpPr>
                <p:cNvPr id="24" name="文本框 23">
                  <a:extLst>
                    <a:ext uri="{FF2B5EF4-FFF2-40B4-BE49-F238E27FC236}">
                      <a16:creationId xmlns:a16="http://schemas.microsoft.com/office/drawing/2014/main" id="{8686DAB2-10E5-3ACF-4153-630A79E2D94A}"/>
                    </a:ext>
                  </a:extLst>
                </p:cNvPr>
                <p:cNvSpPr txBox="1">
                  <a:spLocks noRot="1" noChangeAspect="1" noMove="1" noResize="1" noEditPoints="1" noAdjustHandles="1" noChangeArrowheads="1" noChangeShapeType="1" noTextEdit="1"/>
                </p:cNvSpPr>
                <p:nvPr/>
              </p:nvSpPr>
              <p:spPr>
                <a:xfrm>
                  <a:off x="7349580" y="2426632"/>
                  <a:ext cx="696088" cy="215444"/>
                </a:xfrm>
                <a:prstGeom prst="rect">
                  <a:avLst/>
                </a:prstGeom>
                <a:blipFill>
                  <a:blip r:embed="rId16"/>
                  <a:stretch>
                    <a:fillRect l="-5263" b="-11429"/>
                  </a:stretch>
                </a:blipFill>
              </p:spPr>
              <p:txBody>
                <a:bodyPr/>
                <a:lstStyle/>
                <a:p>
                  <a:r>
                    <a:rPr lang="zh-CN" altLang="en-US">
                      <a:noFill/>
                    </a:rPr>
                    <a:t> </a:t>
                  </a:r>
                </a:p>
              </p:txBody>
            </p:sp>
          </mc:Fallback>
        </mc:AlternateContent>
      </p:grpSp>
      <p:sp>
        <p:nvSpPr>
          <p:cNvPr id="43" name="文本框 42">
            <a:extLst>
              <a:ext uri="{FF2B5EF4-FFF2-40B4-BE49-F238E27FC236}">
                <a16:creationId xmlns:a16="http://schemas.microsoft.com/office/drawing/2014/main" id="{1478ED9E-1A1C-B4DD-285A-0B52ADF63CDE}"/>
              </a:ext>
            </a:extLst>
          </p:cNvPr>
          <p:cNvSpPr txBox="1"/>
          <p:nvPr/>
        </p:nvSpPr>
        <p:spPr>
          <a:xfrm>
            <a:off x="7626249" y="1587418"/>
            <a:ext cx="1316066" cy="338554"/>
          </a:xfrm>
          <a:prstGeom prst="rect">
            <a:avLst/>
          </a:prstGeom>
          <a:noFill/>
        </p:spPr>
        <p:txBody>
          <a:bodyPr wrap="none" rtlCol="0">
            <a:spAutoFit/>
          </a:bodyPr>
          <a:lstStyle/>
          <a:p>
            <a:pPr algn="ctr"/>
            <a:r>
              <a:rPr lang="en-US" altLang="zh-CN" sz="1600" dirty="0">
                <a:latin typeface="Times New Roman" panose="02020603050405020304" pitchFamily="18" charset="0"/>
                <a:cs typeface="Times New Roman" panose="02020603050405020304" pitchFamily="18" charset="0"/>
              </a:rPr>
              <a:t>Variable-Rate</a:t>
            </a:r>
          </a:p>
        </p:txBody>
      </p:sp>
      <p:sp>
        <p:nvSpPr>
          <p:cNvPr id="44" name="文本框 43">
            <a:extLst>
              <a:ext uri="{FF2B5EF4-FFF2-40B4-BE49-F238E27FC236}">
                <a16:creationId xmlns:a16="http://schemas.microsoft.com/office/drawing/2014/main" id="{5A204450-A5F4-70D3-14EC-88D2872A3485}"/>
              </a:ext>
            </a:extLst>
          </p:cNvPr>
          <p:cNvSpPr txBox="1"/>
          <p:nvPr/>
        </p:nvSpPr>
        <p:spPr>
          <a:xfrm>
            <a:off x="3040496" y="1587418"/>
            <a:ext cx="1737655" cy="338554"/>
          </a:xfrm>
          <a:prstGeom prst="rect">
            <a:avLst/>
          </a:prstGeom>
          <a:noFill/>
        </p:spPr>
        <p:txBody>
          <a:bodyPr wrap="none" rtlCol="0">
            <a:spAutoFit/>
          </a:bodyPr>
          <a:lstStyle/>
          <a:p>
            <a:r>
              <a:rPr lang="en-US" altLang="zh-CN" sz="1600" dirty="0">
                <a:latin typeface="Times New Roman" panose="02020603050405020304" pitchFamily="18" charset="0"/>
                <a:cs typeface="Times New Roman" panose="02020603050405020304" pitchFamily="18" charset="0"/>
              </a:rPr>
              <a:t>Non-Variable-Rate</a:t>
            </a:r>
            <a:endParaRPr lang="zh-CN" altLang="en-US" sz="1600" dirty="0">
              <a:latin typeface="Times New Roman" panose="02020603050405020304" pitchFamily="18" charset="0"/>
              <a:cs typeface="Times New Roman" panose="02020603050405020304" pitchFamily="18" charset="0"/>
            </a:endParaRPr>
          </a:p>
        </p:txBody>
      </p:sp>
      <p:sp>
        <p:nvSpPr>
          <p:cNvPr id="54" name="文本框 53">
            <a:extLst>
              <a:ext uri="{FF2B5EF4-FFF2-40B4-BE49-F238E27FC236}">
                <a16:creationId xmlns:a16="http://schemas.microsoft.com/office/drawing/2014/main" id="{BDB3CD0D-017D-7F80-4AAA-83F1123FC2DA}"/>
              </a:ext>
            </a:extLst>
          </p:cNvPr>
          <p:cNvSpPr txBox="1"/>
          <p:nvPr/>
        </p:nvSpPr>
        <p:spPr>
          <a:xfrm>
            <a:off x="4796860" y="1206137"/>
            <a:ext cx="2560316" cy="338554"/>
          </a:xfrm>
          <a:prstGeom prst="rect">
            <a:avLst/>
          </a:prstGeom>
          <a:noFill/>
        </p:spPr>
        <p:txBody>
          <a:bodyPr wrap="none" rtlCol="0">
            <a:spAutoFit/>
          </a:bodyPr>
          <a:lstStyle/>
          <a:p>
            <a:r>
              <a:rPr lang="en-US" altLang="zh-CN" sz="1600" dirty="0">
                <a:latin typeface="Times New Roman" panose="02020603050405020304" pitchFamily="18" charset="0"/>
                <a:cs typeface="Times New Roman" panose="02020603050405020304" pitchFamily="18" charset="0"/>
              </a:rPr>
              <a:t>Learned Image Compression</a:t>
            </a:r>
            <a:endParaRPr lang="zh-CN" altLang="en-US" sz="1600" dirty="0">
              <a:latin typeface="Times New Roman" panose="02020603050405020304" pitchFamily="18" charset="0"/>
              <a:cs typeface="Times New Roman" panose="02020603050405020304" pitchFamily="18" charset="0"/>
            </a:endParaRPr>
          </a:p>
        </p:txBody>
      </p:sp>
      <p:grpSp>
        <p:nvGrpSpPr>
          <p:cNvPr id="64" name="组合 63">
            <a:extLst>
              <a:ext uri="{FF2B5EF4-FFF2-40B4-BE49-F238E27FC236}">
                <a16:creationId xmlns:a16="http://schemas.microsoft.com/office/drawing/2014/main" id="{E0A53A46-4B7F-318B-2D19-34D7BF5EF73F}"/>
              </a:ext>
            </a:extLst>
          </p:cNvPr>
          <p:cNvGrpSpPr/>
          <p:nvPr/>
        </p:nvGrpSpPr>
        <p:grpSpPr>
          <a:xfrm>
            <a:off x="3482927" y="5571044"/>
            <a:ext cx="5221340" cy="382203"/>
            <a:chOff x="3330239" y="5625066"/>
            <a:chExt cx="5221340" cy="382203"/>
          </a:xfrm>
        </p:grpSpPr>
        <p:grpSp>
          <p:nvGrpSpPr>
            <p:cNvPr id="62" name="组合 61">
              <a:extLst>
                <a:ext uri="{FF2B5EF4-FFF2-40B4-BE49-F238E27FC236}">
                  <a16:creationId xmlns:a16="http://schemas.microsoft.com/office/drawing/2014/main" id="{36C62657-CEA3-5956-800D-63EB54645032}"/>
                </a:ext>
              </a:extLst>
            </p:cNvPr>
            <p:cNvGrpSpPr/>
            <p:nvPr/>
          </p:nvGrpSpPr>
          <p:grpSpPr>
            <a:xfrm>
              <a:off x="3732837" y="5695311"/>
              <a:ext cx="4416144" cy="311958"/>
              <a:chOff x="3497539" y="5643419"/>
              <a:chExt cx="4416144" cy="311958"/>
            </a:xfrm>
          </p:grpSpPr>
          <p:grpSp>
            <p:nvGrpSpPr>
              <p:cNvPr id="45" name="组合 44">
                <a:extLst>
                  <a:ext uri="{FF2B5EF4-FFF2-40B4-BE49-F238E27FC236}">
                    <a16:creationId xmlns:a16="http://schemas.microsoft.com/office/drawing/2014/main" id="{D4E0036C-DE07-2069-9007-E918EF1FA8E9}"/>
                  </a:ext>
                </a:extLst>
              </p:cNvPr>
              <p:cNvGrpSpPr/>
              <p:nvPr/>
            </p:nvGrpSpPr>
            <p:grpSpPr>
              <a:xfrm>
                <a:off x="4888031" y="5647600"/>
                <a:ext cx="1386135" cy="307777"/>
                <a:chOff x="5267328" y="5339978"/>
                <a:chExt cx="1386135" cy="307777"/>
              </a:xfrm>
            </p:grpSpPr>
            <p:sp>
              <p:nvSpPr>
                <p:cNvPr id="46" name="文本框 45">
                  <a:extLst>
                    <a:ext uri="{FF2B5EF4-FFF2-40B4-BE49-F238E27FC236}">
                      <a16:creationId xmlns:a16="http://schemas.microsoft.com/office/drawing/2014/main" id="{2DDBCE61-7ECF-7C46-1EF9-28B022ED9139}"/>
                    </a:ext>
                  </a:extLst>
                </p:cNvPr>
                <p:cNvSpPr txBox="1"/>
                <p:nvPr/>
              </p:nvSpPr>
              <p:spPr>
                <a:xfrm>
                  <a:off x="5267328" y="5339978"/>
                  <a:ext cx="1286057" cy="307777"/>
                </a:xfrm>
                <a:prstGeom prst="rect">
                  <a:avLst/>
                </a:prstGeom>
                <a:noFill/>
              </p:spPr>
              <p:txBody>
                <a:bodyPr wrap="none" rtlCol="0">
                  <a:spAutoFit/>
                </a:bodyPr>
                <a:lstStyle/>
                <a:p>
                  <a:pPr algn="ctr"/>
                  <a:r>
                    <a:rPr lang="en-US" altLang="zh-CN" sz="1400" dirty="0">
                      <a:latin typeface="Times New Roman" panose="02020603050405020304" pitchFamily="18" charset="0"/>
                      <a:cs typeface="Times New Roman" panose="02020603050405020304" pitchFamily="18" charset="0"/>
                    </a:rPr>
                    <a:t>Training Costs</a:t>
                  </a:r>
                </a:p>
              </p:txBody>
            </p:sp>
            <p:sp>
              <p:nvSpPr>
                <p:cNvPr id="47" name="箭头: 下 46">
                  <a:extLst>
                    <a:ext uri="{FF2B5EF4-FFF2-40B4-BE49-F238E27FC236}">
                      <a16:creationId xmlns:a16="http://schemas.microsoft.com/office/drawing/2014/main" id="{59EF7305-DBF8-B1DB-CF01-4BC797614411}"/>
                    </a:ext>
                  </a:extLst>
                </p:cNvPr>
                <p:cNvSpPr>
                  <a:spLocks noChangeAspect="1"/>
                </p:cNvSpPr>
                <p:nvPr/>
              </p:nvSpPr>
              <p:spPr>
                <a:xfrm>
                  <a:off x="6504963" y="5414709"/>
                  <a:ext cx="148500" cy="198000"/>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8" name="组合 47">
                <a:extLst>
                  <a:ext uri="{FF2B5EF4-FFF2-40B4-BE49-F238E27FC236}">
                    <a16:creationId xmlns:a16="http://schemas.microsoft.com/office/drawing/2014/main" id="{C73E952A-09DB-2847-7ABB-0C73E289F350}"/>
                  </a:ext>
                </a:extLst>
              </p:cNvPr>
              <p:cNvGrpSpPr/>
              <p:nvPr/>
            </p:nvGrpSpPr>
            <p:grpSpPr>
              <a:xfrm>
                <a:off x="3497539" y="5643419"/>
                <a:ext cx="1031743" cy="307777"/>
                <a:chOff x="3973834" y="5339978"/>
                <a:chExt cx="1031743" cy="307777"/>
              </a:xfrm>
            </p:grpSpPr>
            <p:sp>
              <p:nvSpPr>
                <p:cNvPr id="49" name="文本框 48">
                  <a:extLst>
                    <a:ext uri="{FF2B5EF4-FFF2-40B4-BE49-F238E27FC236}">
                      <a16:creationId xmlns:a16="http://schemas.microsoft.com/office/drawing/2014/main" id="{A266199A-9CC6-48EB-9524-65ECABD57088}"/>
                    </a:ext>
                  </a:extLst>
                </p:cNvPr>
                <p:cNvSpPr txBox="1"/>
                <p:nvPr/>
              </p:nvSpPr>
              <p:spPr>
                <a:xfrm>
                  <a:off x="3973834" y="5339978"/>
                  <a:ext cx="931665" cy="307777"/>
                </a:xfrm>
                <a:prstGeom prst="rect">
                  <a:avLst/>
                </a:prstGeom>
                <a:noFill/>
              </p:spPr>
              <p:txBody>
                <a:bodyPr wrap="none" rtlCol="0">
                  <a:spAutoFit/>
                </a:bodyPr>
                <a:lstStyle/>
                <a:p>
                  <a:pPr algn="ctr"/>
                  <a:r>
                    <a:rPr lang="en-US" altLang="zh-CN" sz="1400" dirty="0">
                      <a:latin typeface="Times New Roman" panose="02020603050405020304" pitchFamily="18" charset="0"/>
                      <a:cs typeface="Times New Roman" panose="02020603050405020304" pitchFamily="18" charset="0"/>
                    </a:rPr>
                    <a:t>Flexibility</a:t>
                  </a:r>
                  <a:endParaRPr lang="zh-CN" altLang="en-US" sz="1400" dirty="0">
                    <a:latin typeface="Times New Roman" panose="02020603050405020304" pitchFamily="18" charset="0"/>
                    <a:cs typeface="Times New Roman" panose="02020603050405020304" pitchFamily="18" charset="0"/>
                  </a:endParaRPr>
                </a:p>
              </p:txBody>
            </p:sp>
            <p:sp>
              <p:nvSpPr>
                <p:cNvPr id="50" name="箭头: 下 49">
                  <a:extLst>
                    <a:ext uri="{FF2B5EF4-FFF2-40B4-BE49-F238E27FC236}">
                      <a16:creationId xmlns:a16="http://schemas.microsoft.com/office/drawing/2014/main" id="{47EF28E0-134F-1B98-803F-D81979A5F152}"/>
                    </a:ext>
                  </a:extLst>
                </p:cNvPr>
                <p:cNvSpPr>
                  <a:spLocks noChangeAspect="1"/>
                </p:cNvSpPr>
                <p:nvPr/>
              </p:nvSpPr>
              <p:spPr>
                <a:xfrm flipV="1">
                  <a:off x="4857077" y="5408678"/>
                  <a:ext cx="148500" cy="1980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1" name="组合 50">
                <a:extLst>
                  <a:ext uri="{FF2B5EF4-FFF2-40B4-BE49-F238E27FC236}">
                    <a16:creationId xmlns:a16="http://schemas.microsoft.com/office/drawing/2014/main" id="{805213D7-3BA5-E041-56D0-69A7615F808B}"/>
                  </a:ext>
                </a:extLst>
              </p:cNvPr>
              <p:cNvGrpSpPr/>
              <p:nvPr/>
            </p:nvGrpSpPr>
            <p:grpSpPr>
              <a:xfrm>
                <a:off x="6532837" y="5646586"/>
                <a:ext cx="1380846" cy="307777"/>
                <a:chOff x="6915214" y="5339978"/>
                <a:chExt cx="1380846" cy="307777"/>
              </a:xfrm>
            </p:grpSpPr>
            <p:sp>
              <p:nvSpPr>
                <p:cNvPr id="52" name="文本框 51">
                  <a:extLst>
                    <a:ext uri="{FF2B5EF4-FFF2-40B4-BE49-F238E27FC236}">
                      <a16:creationId xmlns:a16="http://schemas.microsoft.com/office/drawing/2014/main" id="{C9E31B17-09DC-135C-BDC2-48761B97E30A}"/>
                    </a:ext>
                  </a:extLst>
                </p:cNvPr>
                <p:cNvSpPr txBox="1"/>
                <p:nvPr/>
              </p:nvSpPr>
              <p:spPr>
                <a:xfrm>
                  <a:off x="6915214" y="5339978"/>
                  <a:ext cx="1292341" cy="307777"/>
                </a:xfrm>
                <a:prstGeom prst="rect">
                  <a:avLst/>
                </a:prstGeom>
                <a:noFill/>
              </p:spPr>
              <p:txBody>
                <a:bodyPr wrap="none" rtlCol="0">
                  <a:spAutoFit/>
                </a:bodyPr>
                <a:lstStyle/>
                <a:p>
                  <a:pPr algn="ctr"/>
                  <a:r>
                    <a:rPr lang="en-US" altLang="zh-CN" sz="1400" dirty="0">
                      <a:latin typeface="Times New Roman" panose="02020603050405020304" pitchFamily="18" charset="0"/>
                      <a:cs typeface="Times New Roman" panose="02020603050405020304" pitchFamily="18" charset="0"/>
                    </a:rPr>
                    <a:t>Model Storage</a:t>
                  </a:r>
                </a:p>
              </p:txBody>
            </p:sp>
            <p:sp>
              <p:nvSpPr>
                <p:cNvPr id="53" name="箭头: 下 52">
                  <a:extLst>
                    <a:ext uri="{FF2B5EF4-FFF2-40B4-BE49-F238E27FC236}">
                      <a16:creationId xmlns:a16="http://schemas.microsoft.com/office/drawing/2014/main" id="{6BD8EBBC-C178-96DE-E852-9E09EA8EE8EC}"/>
                    </a:ext>
                  </a:extLst>
                </p:cNvPr>
                <p:cNvSpPr>
                  <a:spLocks noChangeAspect="1"/>
                </p:cNvSpPr>
                <p:nvPr/>
              </p:nvSpPr>
              <p:spPr>
                <a:xfrm>
                  <a:off x="8147560" y="5414709"/>
                  <a:ext cx="148500" cy="198000"/>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cxnSp>
          <p:nvCxnSpPr>
            <p:cNvPr id="59" name="直接箭头连接符 58">
              <a:extLst>
                <a:ext uri="{FF2B5EF4-FFF2-40B4-BE49-F238E27FC236}">
                  <a16:creationId xmlns:a16="http://schemas.microsoft.com/office/drawing/2014/main" id="{BE56EC3C-28A2-276F-02F1-EBD2D29FB2FC}"/>
                </a:ext>
              </a:extLst>
            </p:cNvPr>
            <p:cNvCxnSpPr>
              <a:cxnSpLocks/>
            </p:cNvCxnSpPr>
            <p:nvPr/>
          </p:nvCxnSpPr>
          <p:spPr>
            <a:xfrm>
              <a:off x="3330239" y="5625066"/>
              <a:ext cx="5221340" cy="0"/>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pic>
        <p:nvPicPr>
          <p:cNvPr id="2" name="图片 1" descr="文本, 信件&#10;&#10;描述已自动生成">
            <a:extLst>
              <a:ext uri="{FF2B5EF4-FFF2-40B4-BE49-F238E27FC236}">
                <a16:creationId xmlns:a16="http://schemas.microsoft.com/office/drawing/2014/main" id="{A0623DB8-9651-F8E5-0908-CFDAF2ADA876}"/>
              </a:ext>
            </a:extLst>
          </p:cNvPr>
          <p:cNvPicPr>
            <a:picLocks noChangeAspect="1"/>
          </p:cNvPicPr>
          <p:nvPr/>
        </p:nvPicPr>
        <p:blipFill rotWithShape="1">
          <a:blip r:embed="rId17">
            <a:extLst>
              <a:ext uri="{28A0092B-C50C-407E-A947-70E740481C1C}">
                <a14:useLocalDpi xmlns:a14="http://schemas.microsoft.com/office/drawing/2010/main" val="0"/>
              </a:ext>
            </a:extLst>
          </a:blip>
          <a:srcRect t="27253" b="27169"/>
          <a:stretch/>
        </p:blipFill>
        <p:spPr>
          <a:xfrm>
            <a:off x="9264102" y="327301"/>
            <a:ext cx="2274755" cy="648000"/>
          </a:xfrm>
          <a:prstGeom prst="rect">
            <a:avLst/>
          </a:prstGeom>
        </p:spPr>
      </p:pic>
      <p:pic>
        <p:nvPicPr>
          <p:cNvPr id="66" name="视频 65">
            <a:hlinkClick r:id="" action="ppaction://media"/>
            <a:extLst>
              <a:ext uri="{FF2B5EF4-FFF2-40B4-BE49-F238E27FC236}">
                <a16:creationId xmlns:a16="http://schemas.microsoft.com/office/drawing/2014/main" id="{68F612BD-DFDA-FEF3-8C01-F8A938B9402B}"/>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18"/>
          <a:stretch>
            <a:fillRect/>
          </a:stretch>
        </p:blipFill>
        <p:spPr>
          <a:xfrm>
            <a:off x="12502600" y="5165967"/>
            <a:ext cx="2285999" cy="1714500"/>
          </a:xfrm>
          <a:prstGeom prst="rect">
            <a:avLst/>
          </a:prstGeom>
        </p:spPr>
      </p:pic>
    </p:spTree>
    <p:custDataLst>
      <p:tags r:id="rId1"/>
    </p:custDataLst>
    <p:extLst>
      <p:ext uri="{BB962C8B-B14F-4D97-AF65-F5344CB8AC3E}">
        <p14:creationId xmlns:p14="http://schemas.microsoft.com/office/powerpoint/2010/main" val="585537967"/>
      </p:ext>
    </p:extLst>
  </p:cSld>
  <p:clrMapOvr>
    <a:masterClrMapping/>
  </p:clrMapOvr>
  <mc:AlternateContent xmlns:mc="http://schemas.openxmlformats.org/markup-compatibility/2006" xmlns:p14="http://schemas.microsoft.com/office/powerpoint/2010/main">
    <mc:Choice Requires="p14">
      <p:transition spd="slow" p14:dur="2000" advTm="43199"/>
    </mc:Choice>
    <mc:Fallback xmlns="">
      <p:transition spd="slow" advTm="431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nodeType="withEffect">
                                  <p:stCondLst>
                                    <p:cond delay="0"/>
                                  </p:stCondLst>
                                  <p:childTnLst>
                                    <p:set>
                                      <p:cBhvr>
                                        <p:cTn id="13" dur="1" fill="hold">
                                          <p:stCondLst>
                                            <p:cond delay="0"/>
                                          </p:stCondLst>
                                        </p:cTn>
                                        <p:tgtEl>
                                          <p:spTgt spid="58"/>
                                        </p:tgtEl>
                                        <p:attrNameLst>
                                          <p:attrName>style.visibility</p:attrName>
                                        </p:attrNameLst>
                                      </p:cBhvr>
                                      <p:to>
                                        <p:strVal val="visible"/>
                                      </p:to>
                                    </p:set>
                                    <p:animEffect transition="in" filter="fade">
                                      <p:cBhvr>
                                        <p:cTn id="14" dur="500"/>
                                        <p:tgtEl>
                                          <p:spTgt spid="58"/>
                                        </p:tgtEl>
                                      </p:cBhvr>
                                    </p:animEffect>
                                  </p:childTnLst>
                                </p:cTn>
                              </p:par>
                              <p:par>
                                <p:cTn id="15" presetID="10"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par>
                                <p:cTn id="18" presetID="10" presetClass="entr" presetSubtype="0" fill="hold" nodeType="with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500"/>
                                        <p:tgtEl>
                                          <p:spTgt spid="32"/>
                                        </p:tgtEl>
                                      </p:cBhvr>
                                    </p:animEffect>
                                  </p:childTnLst>
                                </p:cTn>
                              </p:par>
                              <p:par>
                                <p:cTn id="21" presetID="10"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par>
                                <p:cTn id="24" presetID="10" presetClass="entr" presetSubtype="0" fill="hold"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par>
                                <p:cTn id="27" presetID="10"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500"/>
                                        <p:tgtEl>
                                          <p:spTgt spid="35"/>
                                        </p:tgtEl>
                                      </p:cBhvr>
                                    </p:animEffect>
                                  </p:childTnLst>
                                </p:cTn>
                              </p:par>
                              <p:par>
                                <p:cTn id="30" presetID="10" presetClass="entr" presetSubtype="0" fill="hold" nodeType="with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fade">
                                      <p:cBhvr>
                                        <p:cTn id="32" dur="500"/>
                                        <p:tgtEl>
                                          <p:spTgt spid="4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500"/>
                                        <p:tgtEl>
                                          <p:spTgt spid="36"/>
                                        </p:tgtEl>
                                      </p:cBhvr>
                                    </p:animEffect>
                                  </p:childTnLst>
                                </p:cTn>
                              </p:par>
                              <p:par>
                                <p:cTn id="38" presetID="10" presetClass="entr" presetSubtype="0" fill="hold" nodeType="with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fade">
                                      <p:cBhvr>
                                        <p:cTn id="40" dur="500"/>
                                        <p:tgtEl>
                                          <p:spTgt spid="37"/>
                                        </p:tgtEl>
                                      </p:cBhvr>
                                    </p:animEffect>
                                  </p:childTnLst>
                                </p:cTn>
                              </p:par>
                              <p:par>
                                <p:cTn id="41" presetID="10" presetClass="entr" presetSubtype="0" fill="hold" nodeType="with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fade">
                                      <p:cBhvr>
                                        <p:cTn id="43" dur="500"/>
                                        <p:tgtEl>
                                          <p:spTgt spid="38"/>
                                        </p:tgtEl>
                                      </p:cBhvr>
                                    </p:animEffect>
                                  </p:childTnLst>
                                </p:cTn>
                              </p:par>
                              <p:par>
                                <p:cTn id="44" presetID="10" presetClass="entr" presetSubtype="0" fill="hold" nodeType="with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fade">
                                      <p:cBhvr>
                                        <p:cTn id="46" dur="500"/>
                                        <p:tgtEl>
                                          <p:spTgt spid="39"/>
                                        </p:tgtEl>
                                      </p:cBhvr>
                                    </p:animEffect>
                                  </p:childTnLst>
                                </p:cTn>
                              </p:par>
                              <p:par>
                                <p:cTn id="47" presetID="10" presetClass="entr" presetSubtype="0" fill="hold" nodeType="with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fade">
                                      <p:cBhvr>
                                        <p:cTn id="49" dur="500"/>
                                        <p:tgtEl>
                                          <p:spTgt spid="40"/>
                                        </p:tgtEl>
                                      </p:cBhvr>
                                    </p:animEffect>
                                  </p:childTnLst>
                                </p:cTn>
                              </p:par>
                              <p:par>
                                <p:cTn id="50" presetID="10" presetClass="entr" presetSubtype="0" fill="hold" nodeType="with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fade">
                                      <p:cBhvr>
                                        <p:cTn id="52" dur="500"/>
                                        <p:tgtEl>
                                          <p:spTgt spid="41"/>
                                        </p:tgtEl>
                                      </p:cBhvr>
                                    </p:animEffect>
                                  </p:childTnLst>
                                </p:cTn>
                              </p:par>
                              <p:par>
                                <p:cTn id="53" presetID="10" presetClass="entr" presetSubtype="0" fill="hold"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500"/>
                                        <p:tgtEl>
                                          <p:spTgt spid="22"/>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43"/>
                                        </p:tgtEl>
                                        <p:attrNameLst>
                                          <p:attrName>style.visibility</p:attrName>
                                        </p:attrNameLst>
                                      </p:cBhvr>
                                      <p:to>
                                        <p:strVal val="visible"/>
                                      </p:to>
                                    </p:set>
                                    <p:animEffect transition="in" filter="fade">
                                      <p:cBhvr>
                                        <p:cTn id="58" dur="500"/>
                                        <p:tgtEl>
                                          <p:spTgt spid="43"/>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fade">
                                      <p:cBhvr>
                                        <p:cTn id="61" dur="500"/>
                                        <p:tgtEl>
                                          <p:spTgt spid="44"/>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64"/>
                                        </p:tgtEl>
                                        <p:attrNameLst>
                                          <p:attrName>style.visibility</p:attrName>
                                        </p:attrNameLst>
                                      </p:cBhvr>
                                      <p:to>
                                        <p:strVal val="visible"/>
                                      </p:to>
                                    </p:set>
                                    <p:animEffect transition="in" filter="fade">
                                      <p:cBhvr>
                                        <p:cTn id="66"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67" fill="hold" display="0">
                  <p:stCondLst>
                    <p:cond delay="indefinite"/>
                  </p:stCondLst>
                </p:cTn>
                <p:tgtEl>
                  <p:spTgt spid="66"/>
                </p:tgtEl>
              </p:cMediaNode>
            </p:video>
            <p:seq concurrent="1" nextAc="seek">
              <p:cTn id="68" restart="whenNotActive" fill="hold" evtFilter="cancelBubble" nodeType="interactiveSeq">
                <p:stCondLst>
                  <p:cond evt="onClick" delay="0">
                    <p:tgtEl>
                      <p:spTgt spid="66"/>
                    </p:tgtEl>
                  </p:cond>
                </p:stCondLst>
                <p:endSync evt="end" delay="0">
                  <p:rtn val="all"/>
                </p:endSync>
                <p:childTnLst>
                  <p:par>
                    <p:cTn id="69" fill="hold">
                      <p:stCondLst>
                        <p:cond delay="0"/>
                      </p:stCondLst>
                      <p:childTnLst>
                        <p:par>
                          <p:cTn id="70" fill="hold">
                            <p:stCondLst>
                              <p:cond delay="0"/>
                            </p:stCondLst>
                            <p:childTnLst>
                              <p:par>
                                <p:cTn id="71" presetID="2" presetClass="mediacall" presetSubtype="0" fill="hold" nodeType="clickEffect">
                                  <p:stCondLst>
                                    <p:cond delay="0"/>
                                  </p:stCondLst>
                                  <p:childTnLst>
                                    <p:cmd type="call" cmd="togglePause">
                                      <p:cBhvr>
                                        <p:cTn id="72" dur="1" fill="hold"/>
                                        <p:tgtEl>
                                          <p:spTgt spid="66"/>
                                        </p:tgtEl>
                                      </p:cBhvr>
                                    </p:cmd>
                                  </p:childTnLst>
                                </p:cTn>
                              </p:par>
                            </p:childTnLst>
                          </p:cTn>
                        </p:par>
                      </p:childTnLst>
                    </p:cTn>
                  </p:par>
                </p:childTnLst>
              </p:cTn>
              <p:nextCondLst>
                <p:cond evt="onClick" delay="0">
                  <p:tgtEl>
                    <p:spTgt spid="66"/>
                  </p:tgtEl>
                </p:cond>
              </p:nextCondLst>
            </p:seq>
          </p:childTnLst>
        </p:cTn>
      </p:par>
    </p:tnLst>
    <p:bldLst>
      <p:bldP spid="43" grpId="0"/>
      <p:bldP spid="4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直接连接符 11">
            <a:extLst>
              <a:ext uri="{FF2B5EF4-FFF2-40B4-BE49-F238E27FC236}">
                <a16:creationId xmlns:a16="http://schemas.microsoft.com/office/drawing/2014/main" id="{3EC8F998-52CC-6F1E-88AC-091AFD2DD90E}"/>
              </a:ext>
            </a:extLst>
          </p:cNvPr>
          <p:cNvCxnSpPr>
            <a:cxnSpLocks noGrp="1" noRot="1" noMove="1" noResize="1" noEditPoints="1" noAdjustHandles="1" noChangeArrowheads="1" noChangeShapeType="1"/>
          </p:cNvCxnSpPr>
          <p:nvPr/>
        </p:nvCxnSpPr>
        <p:spPr>
          <a:xfrm>
            <a:off x="653143" y="1035699"/>
            <a:ext cx="10888824" cy="0"/>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BC080EB6-5B21-4706-77E6-8B94164682F9}"/>
              </a:ext>
            </a:extLst>
          </p:cNvPr>
          <p:cNvCxnSpPr>
            <a:cxnSpLocks noGrp="1" noRot="1" noMove="1" noResize="1" noEditPoints="1" noAdjustHandles="1" noChangeArrowheads="1" noChangeShapeType="1"/>
          </p:cNvCxnSpPr>
          <p:nvPr/>
        </p:nvCxnSpPr>
        <p:spPr>
          <a:xfrm>
            <a:off x="653143" y="6245291"/>
            <a:ext cx="10888824" cy="0"/>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Rectangle 47">
            <a:extLst>
              <a:ext uri="{FF2B5EF4-FFF2-40B4-BE49-F238E27FC236}">
                <a16:creationId xmlns:a16="http://schemas.microsoft.com/office/drawing/2014/main" id="{951801E5-7DC6-B581-FEE4-4EB086CFB4E1}"/>
              </a:ext>
            </a:extLst>
          </p:cNvPr>
          <p:cNvSpPr>
            <a:spLocks noGrp="1" noRot="1" noMove="1" noResize="1" noEditPoints="1" noAdjustHandles="1" noChangeArrowheads="1" noChangeShapeType="1"/>
          </p:cNvSpPr>
          <p:nvPr/>
        </p:nvSpPr>
        <p:spPr>
          <a:xfrm>
            <a:off x="1321548" y="457360"/>
            <a:ext cx="3600000" cy="492443"/>
          </a:xfrm>
          <a:prstGeom prst="rect">
            <a:avLst/>
          </a:prstGeom>
        </p:spPr>
        <p:txBody>
          <a:bodyPr wrap="square" lIns="0" tIns="0" rIns="0" bIns="0">
            <a:spAutoFit/>
          </a:bodyPr>
          <a:lstStyle/>
          <a:p>
            <a:r>
              <a:rPr lang="en-US" altLang="zh-CN" sz="3200" b="1" dirty="0">
                <a:solidFill>
                  <a:srgbClr val="0F3568"/>
                </a:solidFill>
                <a:latin typeface="Times New Roman" panose="02020603050405020304" pitchFamily="18" charset="0"/>
                <a:ea typeface="微软雅黑" panose="020B0503020204020204" pitchFamily="34" charset="-122"/>
                <a:cs typeface="Times New Roman" panose="02020603050405020304" pitchFamily="18" charset="0"/>
              </a:rPr>
              <a:t>Introduction</a:t>
            </a:r>
            <a:endParaRPr lang="zh-CN" altLang="en-US" sz="3200" b="1" dirty="0">
              <a:solidFill>
                <a:srgbClr val="0F3568"/>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 name="Rectangle 47">
            <a:extLst>
              <a:ext uri="{FF2B5EF4-FFF2-40B4-BE49-F238E27FC236}">
                <a16:creationId xmlns:a16="http://schemas.microsoft.com/office/drawing/2014/main" id="{FFA014CF-D074-CD47-CE3B-188E62E54BA8}"/>
              </a:ext>
            </a:extLst>
          </p:cNvPr>
          <p:cNvSpPr>
            <a:spLocks noGrp="1" noRot="1" noMove="1" noResize="1" noEditPoints="1" noAdjustHandles="1" noChangeArrowheads="1" noChangeShapeType="1"/>
          </p:cNvSpPr>
          <p:nvPr/>
        </p:nvSpPr>
        <p:spPr>
          <a:xfrm>
            <a:off x="650033" y="457360"/>
            <a:ext cx="446400" cy="492443"/>
          </a:xfrm>
          <a:prstGeom prst="rect">
            <a:avLst/>
          </a:prstGeom>
        </p:spPr>
        <p:txBody>
          <a:bodyPr wrap="square" lIns="0" tIns="0" rIns="0" bIns="0">
            <a:spAutoFit/>
          </a:bodyPr>
          <a:lstStyle/>
          <a:p>
            <a:pPr algn="dist"/>
            <a:r>
              <a:rPr lang="en-US" altLang="zh-CN" sz="3200" dirty="0">
                <a:solidFill>
                  <a:srgbClr val="203765"/>
                </a:solidFill>
                <a:latin typeface="Impact" panose="020B0806030902050204" pitchFamily="34" charset="0"/>
                <a:ea typeface="微软雅黑" panose="020B0503020204020204" pitchFamily="34" charset="-122"/>
                <a:cs typeface="Arial" panose="020B0604020202020204" pitchFamily="34" charset="0"/>
              </a:rPr>
              <a:t>01</a:t>
            </a:r>
          </a:p>
        </p:txBody>
      </p:sp>
      <p:sp>
        <p:nvSpPr>
          <p:cNvPr id="2" name="矩形 1">
            <a:extLst>
              <a:ext uri="{FF2B5EF4-FFF2-40B4-BE49-F238E27FC236}">
                <a16:creationId xmlns:a16="http://schemas.microsoft.com/office/drawing/2014/main" id="{F7577426-426A-EEC6-18AD-2B1A679EB0C9}"/>
              </a:ext>
            </a:extLst>
          </p:cNvPr>
          <p:cNvSpPr/>
          <p:nvPr/>
        </p:nvSpPr>
        <p:spPr>
          <a:xfrm>
            <a:off x="4336766" y="1960685"/>
            <a:ext cx="720000" cy="36000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16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Q</a:t>
            </a:r>
            <a:r>
              <a:rPr lang="en-US" altLang="zh-CN" sz="1600"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16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AE</a:t>
            </a:r>
          </a:p>
        </p:txBody>
      </p:sp>
      <p:sp>
        <p:nvSpPr>
          <p:cNvPr id="6" name="矩形 5">
            <a:extLst>
              <a:ext uri="{FF2B5EF4-FFF2-40B4-BE49-F238E27FC236}">
                <a16:creationId xmlns:a16="http://schemas.microsoft.com/office/drawing/2014/main" id="{8EBDF00F-6E55-1779-9C84-05BC8F11963F}"/>
              </a:ext>
            </a:extLst>
          </p:cNvPr>
          <p:cNvSpPr/>
          <p:nvPr/>
        </p:nvSpPr>
        <p:spPr>
          <a:xfrm>
            <a:off x="6991984" y="1960685"/>
            <a:ext cx="720000" cy="36000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AD</a:t>
            </a:r>
            <a:endParaRPr lang="zh-CN" altLang="en-US" sz="16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cxnSp>
        <p:nvCxnSpPr>
          <p:cNvPr id="16" name="直接箭头连接符 15">
            <a:extLst>
              <a:ext uri="{FF2B5EF4-FFF2-40B4-BE49-F238E27FC236}">
                <a16:creationId xmlns:a16="http://schemas.microsoft.com/office/drawing/2014/main" id="{4FBF93A3-37C5-F92B-D566-24229CAC4E0C}"/>
              </a:ext>
            </a:extLst>
          </p:cNvPr>
          <p:cNvCxnSpPr>
            <a:cxnSpLocks/>
            <a:stCxn id="93" idx="3"/>
            <a:endCxn id="15" idx="2"/>
          </p:cNvCxnSpPr>
          <p:nvPr/>
        </p:nvCxnSpPr>
        <p:spPr>
          <a:xfrm>
            <a:off x="2401548" y="2140685"/>
            <a:ext cx="607609"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55" name="组合 54">
            <a:extLst>
              <a:ext uri="{FF2B5EF4-FFF2-40B4-BE49-F238E27FC236}">
                <a16:creationId xmlns:a16="http://schemas.microsoft.com/office/drawing/2014/main" id="{150BC717-A2CD-077F-E61A-7FD49A3274D3}"/>
              </a:ext>
            </a:extLst>
          </p:cNvPr>
          <p:cNvGrpSpPr/>
          <p:nvPr/>
        </p:nvGrpSpPr>
        <p:grpSpPr>
          <a:xfrm>
            <a:off x="1321548" y="1780685"/>
            <a:ext cx="1080000" cy="991952"/>
            <a:chOff x="873233" y="1541015"/>
            <a:chExt cx="1080000" cy="991952"/>
          </a:xfrm>
        </p:grpSpPr>
        <mc:AlternateContent xmlns:mc="http://schemas.openxmlformats.org/markup-compatibility/2006" xmlns:a14="http://schemas.microsoft.com/office/drawing/2010/main">
          <mc:Choice Requires="a14">
            <p:sp>
              <p:nvSpPr>
                <p:cNvPr id="3" name="文本框 2">
                  <a:extLst>
                    <a:ext uri="{FF2B5EF4-FFF2-40B4-BE49-F238E27FC236}">
                      <a16:creationId xmlns:a16="http://schemas.microsoft.com/office/drawing/2014/main" id="{5621A5F0-C128-9AB7-8D5A-69696164ED0E}"/>
                    </a:ext>
                  </a:extLst>
                </p:cNvPr>
                <p:cNvSpPr txBox="1"/>
                <p:nvPr/>
              </p:nvSpPr>
              <p:spPr>
                <a:xfrm>
                  <a:off x="1319169" y="2255968"/>
                  <a:ext cx="18812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i="1">
                            <a:latin typeface="Cambria Math" panose="02040503050406030204" pitchFamily="18" charset="0"/>
                          </a:rPr>
                          <m:t>𝑥</m:t>
                        </m:r>
                      </m:oMath>
                    </m:oMathPara>
                  </a14:m>
                  <a:endParaRPr lang="zh-CN" altLang="en-US" dirty="0">
                    <a:latin typeface="Times New Roman" panose="02020603050405020304" pitchFamily="18" charset="0"/>
                    <a:ea typeface="宋体" panose="02010600030101010101" pitchFamily="2" charset="-122"/>
                    <a:cs typeface="Times New Roman" panose="02020603050405020304" pitchFamily="18" charset="0"/>
                  </a:endParaRPr>
                </a:p>
              </p:txBody>
            </p:sp>
          </mc:Choice>
          <mc:Fallback xmlns="">
            <p:sp>
              <p:nvSpPr>
                <p:cNvPr id="3" name="文本框 2">
                  <a:extLst>
                    <a:ext uri="{FF2B5EF4-FFF2-40B4-BE49-F238E27FC236}">
                      <a16:creationId xmlns:a16="http://schemas.microsoft.com/office/drawing/2014/main" id="{5621A5F0-C128-9AB7-8D5A-69696164ED0E}"/>
                    </a:ext>
                  </a:extLst>
                </p:cNvPr>
                <p:cNvSpPr txBox="1">
                  <a:spLocks noRot="1" noChangeAspect="1" noMove="1" noResize="1" noEditPoints="1" noAdjustHandles="1" noChangeArrowheads="1" noChangeShapeType="1" noTextEdit="1"/>
                </p:cNvSpPr>
                <p:nvPr/>
              </p:nvSpPr>
              <p:spPr>
                <a:xfrm>
                  <a:off x="1319169" y="2255968"/>
                  <a:ext cx="188128" cy="276999"/>
                </a:xfrm>
                <a:prstGeom prst="rect">
                  <a:avLst/>
                </a:prstGeom>
                <a:blipFill>
                  <a:blip r:embed="rId6"/>
                  <a:stretch>
                    <a:fillRect l="-16129" r="-12903"/>
                  </a:stretch>
                </a:blipFill>
              </p:spPr>
              <p:txBody>
                <a:bodyPr/>
                <a:lstStyle/>
                <a:p>
                  <a:r>
                    <a:rPr lang="zh-CN" altLang="en-US">
                      <a:noFill/>
                    </a:rPr>
                    <a:t> </a:t>
                  </a:r>
                </a:p>
              </p:txBody>
            </p:sp>
          </mc:Fallback>
        </mc:AlternateContent>
        <p:pic>
          <p:nvPicPr>
            <p:cNvPr id="93" name="图片 92" descr="彩色的鹦鹉站在鸟&#10;&#10;描述已自动生成">
              <a:extLst>
                <a:ext uri="{FF2B5EF4-FFF2-40B4-BE49-F238E27FC236}">
                  <a16:creationId xmlns:a16="http://schemas.microsoft.com/office/drawing/2014/main" id="{A236E02E-674C-29C8-E563-68F7807FE48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3233" y="1541015"/>
              <a:ext cx="1080000" cy="720000"/>
            </a:xfrm>
            <a:prstGeom prst="rect">
              <a:avLst/>
            </a:prstGeom>
          </p:spPr>
        </p:pic>
      </p:grpSp>
      <p:sp>
        <p:nvSpPr>
          <p:cNvPr id="15" name="梯形 14">
            <a:extLst>
              <a:ext uri="{FF2B5EF4-FFF2-40B4-BE49-F238E27FC236}">
                <a16:creationId xmlns:a16="http://schemas.microsoft.com/office/drawing/2014/main" id="{F5353F3D-D14C-6616-1082-C9423822E8E2}"/>
              </a:ext>
            </a:extLst>
          </p:cNvPr>
          <p:cNvSpPr>
            <a:spLocks noChangeAspect="1"/>
          </p:cNvSpPr>
          <p:nvPr/>
        </p:nvSpPr>
        <p:spPr>
          <a:xfrm rot="5400000">
            <a:off x="3009157" y="1780685"/>
            <a:ext cx="720000" cy="720000"/>
          </a:xfrm>
          <a:prstGeom prst="trapezoid">
            <a:avLst>
              <a:gd name="adj" fmla="val 25000"/>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108000" rtlCol="0" anchor="ctr"/>
          <a:lstStyle/>
          <a:p>
            <a:pPr algn="ctr"/>
            <a:r>
              <a:rPr lang="en-US" altLang="zh-CN" sz="1600" dirty="0">
                <a:solidFill>
                  <a:schemeClr val="tx1"/>
                </a:solidFill>
                <a:latin typeface="Times New Roman" panose="02020603050405020304" pitchFamily="18" charset="0"/>
                <a:cs typeface="Times New Roman" panose="02020603050405020304" pitchFamily="18" charset="0"/>
              </a:rPr>
              <a:t>T</a:t>
            </a:r>
            <a:endParaRPr lang="zh-CN" altLang="en-US" sz="1600" dirty="0">
              <a:solidFill>
                <a:schemeClr val="tx1"/>
              </a:solidFill>
              <a:latin typeface="Times New Roman" panose="02020603050405020304" pitchFamily="18" charset="0"/>
              <a:cs typeface="Times New Roman" panose="02020603050405020304" pitchFamily="18" charset="0"/>
            </a:endParaRPr>
          </a:p>
        </p:txBody>
      </p:sp>
      <p:grpSp>
        <p:nvGrpSpPr>
          <p:cNvPr id="56" name="组合 55">
            <a:extLst>
              <a:ext uri="{FF2B5EF4-FFF2-40B4-BE49-F238E27FC236}">
                <a16:creationId xmlns:a16="http://schemas.microsoft.com/office/drawing/2014/main" id="{F5F236E4-CC9A-3C31-1A80-72C426EEA01B}"/>
              </a:ext>
            </a:extLst>
          </p:cNvPr>
          <p:cNvGrpSpPr/>
          <p:nvPr/>
        </p:nvGrpSpPr>
        <p:grpSpPr>
          <a:xfrm>
            <a:off x="9647200" y="1780685"/>
            <a:ext cx="1080000" cy="1007240"/>
            <a:chOff x="9198885" y="1541015"/>
            <a:chExt cx="1080000" cy="1007240"/>
          </a:xfrm>
        </p:grpSpPr>
        <mc:AlternateContent xmlns:mc="http://schemas.openxmlformats.org/markup-compatibility/2006" xmlns:a14="http://schemas.microsoft.com/office/drawing/2010/main">
          <mc:Choice Requires="a14">
            <p:sp>
              <p:nvSpPr>
                <p:cNvPr id="44" name="文本框 43">
                  <a:extLst>
                    <a:ext uri="{FF2B5EF4-FFF2-40B4-BE49-F238E27FC236}">
                      <a16:creationId xmlns:a16="http://schemas.microsoft.com/office/drawing/2014/main" id="{ADDDFBCA-327F-35F2-598D-E19EB35FAA1F}"/>
                    </a:ext>
                  </a:extLst>
                </p:cNvPr>
                <p:cNvSpPr txBox="1"/>
                <p:nvPr/>
              </p:nvSpPr>
              <p:spPr>
                <a:xfrm>
                  <a:off x="9644821" y="2271256"/>
                  <a:ext cx="18812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zh-CN" altLang="en-US" i="1" smtClean="0">
                                <a:latin typeface="Cambria Math" panose="02040503050406030204" pitchFamily="18" charset="0"/>
                                <a:ea typeface="宋体" panose="02010600030101010101" pitchFamily="2" charset="-122"/>
                                <a:cs typeface="Times New Roman" panose="02020603050405020304" pitchFamily="18" charset="0"/>
                              </a:rPr>
                            </m:ctrlPr>
                          </m:accPr>
                          <m:e>
                            <m:r>
                              <a:rPr lang="en-US" altLang="zh-CN" b="0" i="1" smtClean="0">
                                <a:latin typeface="Cambria Math" panose="02040503050406030204" pitchFamily="18" charset="0"/>
                                <a:ea typeface="宋体" panose="02010600030101010101" pitchFamily="2" charset="-122"/>
                                <a:cs typeface="Times New Roman" panose="02020603050405020304" pitchFamily="18" charset="0"/>
                              </a:rPr>
                              <m:t>𝑥</m:t>
                            </m:r>
                          </m:e>
                        </m:acc>
                      </m:oMath>
                    </m:oMathPara>
                  </a14:m>
                  <a:endParaRPr lang="zh-CN" altLang="en-US" dirty="0">
                    <a:latin typeface="Times New Roman" panose="02020603050405020304" pitchFamily="18" charset="0"/>
                    <a:ea typeface="宋体" panose="02010600030101010101" pitchFamily="2" charset="-122"/>
                    <a:cs typeface="Times New Roman" panose="02020603050405020304" pitchFamily="18" charset="0"/>
                  </a:endParaRPr>
                </a:p>
              </p:txBody>
            </p:sp>
          </mc:Choice>
          <mc:Fallback xmlns="">
            <p:sp>
              <p:nvSpPr>
                <p:cNvPr id="44" name="文本框 43">
                  <a:extLst>
                    <a:ext uri="{FF2B5EF4-FFF2-40B4-BE49-F238E27FC236}">
                      <a16:creationId xmlns:a16="http://schemas.microsoft.com/office/drawing/2014/main" id="{ADDDFBCA-327F-35F2-598D-E19EB35FAA1F}"/>
                    </a:ext>
                  </a:extLst>
                </p:cNvPr>
                <p:cNvSpPr txBox="1">
                  <a:spLocks noRot="1" noChangeAspect="1" noMove="1" noResize="1" noEditPoints="1" noAdjustHandles="1" noChangeArrowheads="1" noChangeShapeType="1" noTextEdit="1"/>
                </p:cNvSpPr>
                <p:nvPr/>
              </p:nvSpPr>
              <p:spPr>
                <a:xfrm>
                  <a:off x="9644821" y="2271256"/>
                  <a:ext cx="188128" cy="276999"/>
                </a:xfrm>
                <a:prstGeom prst="rect">
                  <a:avLst/>
                </a:prstGeom>
                <a:blipFill>
                  <a:blip r:embed="rId8"/>
                  <a:stretch>
                    <a:fillRect l="-16129" t="-24444" r="-77419" b="-2222"/>
                  </a:stretch>
                </a:blipFill>
              </p:spPr>
              <p:txBody>
                <a:bodyPr/>
                <a:lstStyle/>
                <a:p>
                  <a:r>
                    <a:rPr lang="zh-CN" altLang="en-US">
                      <a:noFill/>
                    </a:rPr>
                    <a:t> </a:t>
                  </a:r>
                </a:p>
              </p:txBody>
            </p:sp>
          </mc:Fallback>
        </mc:AlternateContent>
        <p:pic>
          <p:nvPicPr>
            <p:cNvPr id="45" name="图片 44" descr="彩色的鹦鹉站在鸟&#10;&#10;描述已自动生成">
              <a:extLst>
                <a:ext uri="{FF2B5EF4-FFF2-40B4-BE49-F238E27FC236}">
                  <a16:creationId xmlns:a16="http://schemas.microsoft.com/office/drawing/2014/main" id="{4CA7D20A-AE82-8B2E-E850-DB97476AB1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98885" y="1541015"/>
              <a:ext cx="1080000" cy="720000"/>
            </a:xfrm>
            <a:prstGeom prst="rect">
              <a:avLst/>
            </a:prstGeom>
          </p:spPr>
        </p:pic>
      </p:grpSp>
      <p:sp>
        <p:nvSpPr>
          <p:cNvPr id="47" name="梯形 46">
            <a:extLst>
              <a:ext uri="{FF2B5EF4-FFF2-40B4-BE49-F238E27FC236}">
                <a16:creationId xmlns:a16="http://schemas.microsoft.com/office/drawing/2014/main" id="{D49B5F7B-AA37-4AC9-4E75-A686AFBCE978}"/>
              </a:ext>
            </a:extLst>
          </p:cNvPr>
          <p:cNvSpPr>
            <a:spLocks noChangeAspect="1"/>
          </p:cNvSpPr>
          <p:nvPr/>
        </p:nvSpPr>
        <p:spPr>
          <a:xfrm rot="16200000" flipH="1">
            <a:off x="8319593" y="1780685"/>
            <a:ext cx="720000" cy="720000"/>
          </a:xfrm>
          <a:prstGeom prst="trapezoid">
            <a:avLst>
              <a:gd name="adj" fmla="val 25000"/>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lIns="0" tIns="0" rIns="0" bIns="108000" rtlCol="0" anchor="ctr"/>
          <a:lstStyle/>
          <a:p>
            <a:pPr algn="ctr"/>
            <a:r>
              <a:rPr lang="en-US" altLang="zh-CN" sz="1600" dirty="0">
                <a:solidFill>
                  <a:schemeClr val="tx1"/>
                </a:solidFill>
                <a:latin typeface="Times New Roman" panose="02020603050405020304" pitchFamily="18" charset="0"/>
                <a:cs typeface="Times New Roman" panose="02020603050405020304" pitchFamily="18" charset="0"/>
              </a:rPr>
              <a:t>inv-T</a:t>
            </a:r>
            <a:endParaRPr lang="zh-CN" altLang="en-US" sz="1600" dirty="0">
              <a:solidFill>
                <a:schemeClr val="tx1"/>
              </a:solidFill>
              <a:latin typeface="Times New Roman" panose="02020603050405020304" pitchFamily="18" charset="0"/>
              <a:cs typeface="Times New Roman" panose="02020603050405020304" pitchFamily="18" charset="0"/>
            </a:endParaRPr>
          </a:p>
        </p:txBody>
      </p:sp>
      <p:sp>
        <p:nvSpPr>
          <p:cNvPr id="48" name="矩形 47">
            <a:extLst>
              <a:ext uri="{FF2B5EF4-FFF2-40B4-BE49-F238E27FC236}">
                <a16:creationId xmlns:a16="http://schemas.microsoft.com/office/drawing/2014/main" id="{0DB59878-3FD2-51E9-2D65-554F3B1B8A96}"/>
              </a:ext>
            </a:extLst>
          </p:cNvPr>
          <p:cNvSpPr/>
          <p:nvPr/>
        </p:nvSpPr>
        <p:spPr>
          <a:xfrm>
            <a:off x="5664375" y="2077685"/>
            <a:ext cx="720000" cy="126000"/>
          </a:xfrm>
          <a:prstGeom prst="rect">
            <a:avLst/>
          </a:prstGeom>
          <a:pattFill prst="lgCheck">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宋体" panose="02010600030101010101" pitchFamily="2" charset="-122"/>
              <a:cs typeface="Times New Roman" panose="02020603050405020304" pitchFamily="18" charset="0"/>
            </a:endParaRPr>
          </a:p>
        </p:txBody>
      </p:sp>
      <p:cxnSp>
        <p:nvCxnSpPr>
          <p:cNvPr id="59" name="直接箭头连接符 58">
            <a:extLst>
              <a:ext uri="{FF2B5EF4-FFF2-40B4-BE49-F238E27FC236}">
                <a16:creationId xmlns:a16="http://schemas.microsoft.com/office/drawing/2014/main" id="{ECA6B41E-53AA-EE38-9A18-816258839DC4}"/>
              </a:ext>
            </a:extLst>
          </p:cNvPr>
          <p:cNvCxnSpPr>
            <a:cxnSpLocks/>
            <a:stCxn id="15" idx="0"/>
            <a:endCxn id="2" idx="1"/>
          </p:cNvCxnSpPr>
          <p:nvPr/>
        </p:nvCxnSpPr>
        <p:spPr>
          <a:xfrm>
            <a:off x="3729157" y="2140685"/>
            <a:ext cx="607609"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直接箭头连接符 61">
            <a:extLst>
              <a:ext uri="{FF2B5EF4-FFF2-40B4-BE49-F238E27FC236}">
                <a16:creationId xmlns:a16="http://schemas.microsoft.com/office/drawing/2014/main" id="{9F87BBDE-E5DF-C61D-32B9-998EC7A607B8}"/>
              </a:ext>
            </a:extLst>
          </p:cNvPr>
          <p:cNvCxnSpPr>
            <a:cxnSpLocks/>
            <a:stCxn id="2" idx="3"/>
            <a:endCxn id="48" idx="1"/>
          </p:cNvCxnSpPr>
          <p:nvPr/>
        </p:nvCxnSpPr>
        <p:spPr>
          <a:xfrm>
            <a:off x="5056766" y="2140685"/>
            <a:ext cx="607609"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直接箭头连接符 64">
            <a:extLst>
              <a:ext uri="{FF2B5EF4-FFF2-40B4-BE49-F238E27FC236}">
                <a16:creationId xmlns:a16="http://schemas.microsoft.com/office/drawing/2014/main" id="{A1CE6FA2-E67C-7CF0-868B-B9805C3175A6}"/>
              </a:ext>
            </a:extLst>
          </p:cNvPr>
          <p:cNvCxnSpPr>
            <a:cxnSpLocks/>
            <a:stCxn id="48" idx="3"/>
            <a:endCxn id="6" idx="1"/>
          </p:cNvCxnSpPr>
          <p:nvPr/>
        </p:nvCxnSpPr>
        <p:spPr>
          <a:xfrm>
            <a:off x="6384375" y="2140685"/>
            <a:ext cx="607609"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直接箭头连接符 68">
            <a:extLst>
              <a:ext uri="{FF2B5EF4-FFF2-40B4-BE49-F238E27FC236}">
                <a16:creationId xmlns:a16="http://schemas.microsoft.com/office/drawing/2014/main" id="{799F61BA-FAF4-A2A3-8ABA-36C712CD125E}"/>
              </a:ext>
            </a:extLst>
          </p:cNvPr>
          <p:cNvCxnSpPr>
            <a:cxnSpLocks/>
            <a:stCxn id="6" idx="3"/>
            <a:endCxn id="47" idx="0"/>
          </p:cNvCxnSpPr>
          <p:nvPr/>
        </p:nvCxnSpPr>
        <p:spPr>
          <a:xfrm>
            <a:off x="7711984" y="2140685"/>
            <a:ext cx="607609"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直接箭头连接符 71">
            <a:extLst>
              <a:ext uri="{FF2B5EF4-FFF2-40B4-BE49-F238E27FC236}">
                <a16:creationId xmlns:a16="http://schemas.microsoft.com/office/drawing/2014/main" id="{CC40E678-125A-E592-906B-C0BDDC6E5248}"/>
              </a:ext>
            </a:extLst>
          </p:cNvPr>
          <p:cNvCxnSpPr>
            <a:cxnSpLocks/>
            <a:stCxn id="47" idx="2"/>
            <a:endCxn id="45" idx="1"/>
          </p:cNvCxnSpPr>
          <p:nvPr/>
        </p:nvCxnSpPr>
        <p:spPr>
          <a:xfrm>
            <a:off x="9039593" y="2140685"/>
            <a:ext cx="607607"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0" name="文本框 79">
                <a:extLst>
                  <a:ext uri="{FF2B5EF4-FFF2-40B4-BE49-F238E27FC236}">
                    <a16:creationId xmlns:a16="http://schemas.microsoft.com/office/drawing/2014/main" id="{FC5EC76E-52F6-7DBD-F337-4D3C2CA650E1}"/>
                  </a:ext>
                </a:extLst>
              </p:cNvPr>
              <p:cNvSpPr txBox="1"/>
              <p:nvPr/>
            </p:nvSpPr>
            <p:spPr>
              <a:xfrm>
                <a:off x="5912196" y="3287171"/>
                <a:ext cx="22435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solidFill>
                                <a:schemeClr val="tx1"/>
                              </a:solidFill>
                              <a:latin typeface="Cambria Math" panose="02040503050406030204" pitchFamily="18" charset="0"/>
                            </a:rPr>
                          </m:ctrlPr>
                        </m:sSubPr>
                        <m:e>
                          <m:r>
                            <a:rPr lang="zh-CN" altLang="en-US" i="1" smtClean="0">
                              <a:solidFill>
                                <a:schemeClr val="tx1"/>
                              </a:solidFill>
                              <a:latin typeface="Cambria Math" panose="02040503050406030204" pitchFamily="18" charset="0"/>
                            </a:rPr>
                            <m:t>𝜆</m:t>
                          </m:r>
                        </m:e>
                        <m:sub>
                          <m:r>
                            <a:rPr lang="en-US" altLang="zh-CN" b="0" i="1" smtClean="0">
                              <a:solidFill>
                                <a:schemeClr val="tx1"/>
                              </a:solidFill>
                              <a:latin typeface="Cambria Math" panose="02040503050406030204" pitchFamily="18" charset="0"/>
                            </a:rPr>
                            <m:t> </m:t>
                          </m:r>
                        </m:sub>
                      </m:sSub>
                    </m:oMath>
                  </m:oMathPara>
                </a14:m>
                <a:endParaRPr lang="zh-CN" altLang="en-US"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mc:Choice>
        <mc:Fallback xmlns="">
          <p:sp>
            <p:nvSpPr>
              <p:cNvPr id="80" name="文本框 79">
                <a:extLst>
                  <a:ext uri="{FF2B5EF4-FFF2-40B4-BE49-F238E27FC236}">
                    <a16:creationId xmlns:a16="http://schemas.microsoft.com/office/drawing/2014/main" id="{FC5EC76E-52F6-7DBD-F337-4D3C2CA650E1}"/>
                  </a:ext>
                </a:extLst>
              </p:cNvPr>
              <p:cNvSpPr txBox="1">
                <a:spLocks noRot="1" noChangeAspect="1" noMove="1" noResize="1" noEditPoints="1" noAdjustHandles="1" noChangeArrowheads="1" noChangeShapeType="1" noTextEdit="1"/>
              </p:cNvSpPr>
              <p:nvPr/>
            </p:nvSpPr>
            <p:spPr>
              <a:xfrm>
                <a:off x="5912196" y="3287171"/>
                <a:ext cx="224357" cy="276999"/>
              </a:xfrm>
              <a:prstGeom prst="rect">
                <a:avLst/>
              </a:prstGeom>
              <a:blipFill>
                <a:blip r:embed="rId9"/>
                <a:stretch>
                  <a:fillRect l="-24324" r="-5405" b="-8696"/>
                </a:stretch>
              </a:blipFill>
            </p:spPr>
            <p:txBody>
              <a:bodyPr/>
              <a:lstStyle/>
              <a:p>
                <a:r>
                  <a:rPr lang="zh-CN" altLang="en-US">
                    <a:noFill/>
                  </a:rPr>
                  <a:t> </a:t>
                </a:r>
              </a:p>
            </p:txBody>
          </p:sp>
        </mc:Fallback>
      </mc:AlternateContent>
      <p:sp>
        <p:nvSpPr>
          <p:cNvPr id="81" name="矩形 80">
            <a:extLst>
              <a:ext uri="{FF2B5EF4-FFF2-40B4-BE49-F238E27FC236}">
                <a16:creationId xmlns:a16="http://schemas.microsoft.com/office/drawing/2014/main" id="{0934CDBA-57A6-1695-99CA-63187D3743CA}"/>
              </a:ext>
            </a:extLst>
          </p:cNvPr>
          <p:cNvSpPr/>
          <p:nvPr/>
        </p:nvSpPr>
        <p:spPr>
          <a:xfrm>
            <a:off x="4336766" y="3245670"/>
            <a:ext cx="720000" cy="36000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Scaling</a:t>
            </a:r>
          </a:p>
          <a:p>
            <a:pPr algn="ctr"/>
            <a:r>
              <a:rPr lang="en-US" altLang="zh-CN" sz="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Network</a:t>
            </a:r>
          </a:p>
        </p:txBody>
      </p:sp>
      <p:sp>
        <p:nvSpPr>
          <p:cNvPr id="83" name="矩形 82">
            <a:extLst>
              <a:ext uri="{FF2B5EF4-FFF2-40B4-BE49-F238E27FC236}">
                <a16:creationId xmlns:a16="http://schemas.microsoft.com/office/drawing/2014/main" id="{434FDABC-5605-97FB-C435-09D5128C7418}"/>
              </a:ext>
            </a:extLst>
          </p:cNvPr>
          <p:cNvSpPr/>
          <p:nvPr/>
        </p:nvSpPr>
        <p:spPr>
          <a:xfrm>
            <a:off x="6991984" y="3245670"/>
            <a:ext cx="720000" cy="36000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Scaling</a:t>
            </a:r>
          </a:p>
          <a:p>
            <a:pPr algn="ctr"/>
            <a:r>
              <a:rPr lang="en-US" altLang="zh-CN" sz="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Network</a:t>
            </a:r>
          </a:p>
        </p:txBody>
      </p:sp>
      <p:cxnSp>
        <p:nvCxnSpPr>
          <p:cNvPr id="84" name="直接箭头连接符 83">
            <a:extLst>
              <a:ext uri="{FF2B5EF4-FFF2-40B4-BE49-F238E27FC236}">
                <a16:creationId xmlns:a16="http://schemas.microsoft.com/office/drawing/2014/main" id="{9A80A149-774B-FB1C-0C4A-2708B644E970}"/>
              </a:ext>
            </a:extLst>
          </p:cNvPr>
          <p:cNvCxnSpPr>
            <a:cxnSpLocks/>
            <a:stCxn id="80" idx="3"/>
            <a:endCxn id="83" idx="1"/>
          </p:cNvCxnSpPr>
          <p:nvPr/>
        </p:nvCxnSpPr>
        <p:spPr>
          <a:xfrm flipV="1">
            <a:off x="6136553" y="3425670"/>
            <a:ext cx="855431" cy="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8" name="直接箭头连接符 87">
            <a:extLst>
              <a:ext uri="{FF2B5EF4-FFF2-40B4-BE49-F238E27FC236}">
                <a16:creationId xmlns:a16="http://schemas.microsoft.com/office/drawing/2014/main" id="{956691A8-40FB-EE4A-17A6-6C579027E2CD}"/>
              </a:ext>
            </a:extLst>
          </p:cNvPr>
          <p:cNvCxnSpPr>
            <a:cxnSpLocks/>
            <a:stCxn id="80" idx="1"/>
            <a:endCxn id="81" idx="3"/>
          </p:cNvCxnSpPr>
          <p:nvPr/>
        </p:nvCxnSpPr>
        <p:spPr>
          <a:xfrm flipH="1" flipV="1">
            <a:off x="5056766" y="3425670"/>
            <a:ext cx="855430" cy="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4" name="直接箭头连接符 93">
            <a:extLst>
              <a:ext uri="{FF2B5EF4-FFF2-40B4-BE49-F238E27FC236}">
                <a16:creationId xmlns:a16="http://schemas.microsoft.com/office/drawing/2014/main" id="{80DACD2D-50DD-15E9-AE52-EF519AC1E413}"/>
              </a:ext>
            </a:extLst>
          </p:cNvPr>
          <p:cNvCxnSpPr>
            <a:cxnSpLocks/>
            <a:stCxn id="81" idx="1"/>
            <a:endCxn id="15" idx="3"/>
          </p:cNvCxnSpPr>
          <p:nvPr/>
        </p:nvCxnSpPr>
        <p:spPr>
          <a:xfrm flipH="1" flipV="1">
            <a:off x="3369157" y="2410685"/>
            <a:ext cx="967609" cy="1014985"/>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8" name="直接箭头连接符 97">
            <a:extLst>
              <a:ext uri="{FF2B5EF4-FFF2-40B4-BE49-F238E27FC236}">
                <a16:creationId xmlns:a16="http://schemas.microsoft.com/office/drawing/2014/main" id="{2736AC7E-4704-920A-F4B9-60E7FAA3A485}"/>
              </a:ext>
            </a:extLst>
          </p:cNvPr>
          <p:cNvCxnSpPr>
            <a:cxnSpLocks/>
            <a:stCxn id="83" idx="3"/>
            <a:endCxn id="47" idx="3"/>
          </p:cNvCxnSpPr>
          <p:nvPr/>
        </p:nvCxnSpPr>
        <p:spPr>
          <a:xfrm flipV="1">
            <a:off x="7711984" y="2410685"/>
            <a:ext cx="967609" cy="1014985"/>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8" name="图片 7" descr="文本, 信件&#10;&#10;描述已自动生成">
            <a:extLst>
              <a:ext uri="{FF2B5EF4-FFF2-40B4-BE49-F238E27FC236}">
                <a16:creationId xmlns:a16="http://schemas.microsoft.com/office/drawing/2014/main" id="{A9C36AA2-EB31-EBC6-6C2E-423C482F3ECB}"/>
              </a:ext>
            </a:extLst>
          </p:cNvPr>
          <p:cNvPicPr>
            <a:picLocks noChangeAspect="1"/>
          </p:cNvPicPr>
          <p:nvPr/>
        </p:nvPicPr>
        <p:blipFill rotWithShape="1">
          <a:blip r:embed="rId10">
            <a:extLst>
              <a:ext uri="{28A0092B-C50C-407E-A947-70E740481C1C}">
                <a14:useLocalDpi xmlns:a14="http://schemas.microsoft.com/office/drawing/2010/main" val="0"/>
              </a:ext>
            </a:extLst>
          </a:blip>
          <a:srcRect t="27253" b="27169"/>
          <a:stretch/>
        </p:blipFill>
        <p:spPr>
          <a:xfrm>
            <a:off x="9264102" y="327301"/>
            <a:ext cx="2274755" cy="648000"/>
          </a:xfrm>
          <a:prstGeom prst="rect">
            <a:avLst/>
          </a:prstGeom>
        </p:spPr>
      </p:pic>
      <p:pic>
        <p:nvPicPr>
          <p:cNvPr id="11" name="视频 10">
            <a:hlinkClick r:id="" action="ppaction://media"/>
            <a:extLst>
              <a:ext uri="{FF2B5EF4-FFF2-40B4-BE49-F238E27FC236}">
                <a16:creationId xmlns:a16="http://schemas.microsoft.com/office/drawing/2014/main" id="{56353AB7-37B7-145D-31EC-587296A9BCB1}"/>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11"/>
          <a:stretch>
            <a:fillRect/>
          </a:stretch>
        </p:blipFill>
        <p:spPr>
          <a:xfrm>
            <a:off x="12628418" y="4239491"/>
            <a:ext cx="2285999" cy="1714500"/>
          </a:xfrm>
          <a:prstGeom prst="rect">
            <a:avLst/>
          </a:prstGeom>
        </p:spPr>
      </p:pic>
    </p:spTree>
    <p:custDataLst>
      <p:tags r:id="rId1"/>
    </p:custDataLst>
    <p:extLst>
      <p:ext uri="{BB962C8B-B14F-4D97-AF65-F5344CB8AC3E}">
        <p14:creationId xmlns:p14="http://schemas.microsoft.com/office/powerpoint/2010/main" val="2690731925"/>
      </p:ext>
    </p:extLst>
  </p:cSld>
  <p:clrMapOvr>
    <a:masterClrMapping/>
  </p:clrMapOvr>
  <mc:AlternateContent xmlns:mc="http://schemas.openxmlformats.org/markup-compatibility/2006" xmlns:p14="http://schemas.microsoft.com/office/powerpoint/2010/main">
    <mc:Choice Requires="p14">
      <p:transition spd="slow" p14:dur="2000" advTm="24599"/>
    </mc:Choice>
    <mc:Fallback xmlns="">
      <p:transition spd="slow" advTm="245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4"/>
                                        </p:tgtEl>
                                        <p:attrNameLst>
                                          <p:attrName>style.visibility</p:attrName>
                                        </p:attrNameLst>
                                      </p:cBhvr>
                                      <p:to>
                                        <p:strVal val="visible"/>
                                      </p:to>
                                    </p:set>
                                    <p:animEffect transition="in" filter="fade">
                                      <p:cBhvr>
                                        <p:cTn id="11" dur="500"/>
                                        <p:tgtEl>
                                          <p:spTgt spid="9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81"/>
                                        </p:tgtEl>
                                        <p:attrNameLst>
                                          <p:attrName>style.visibility</p:attrName>
                                        </p:attrNameLst>
                                      </p:cBhvr>
                                      <p:to>
                                        <p:strVal val="visible"/>
                                      </p:to>
                                    </p:set>
                                    <p:animEffect transition="in" filter="fade">
                                      <p:cBhvr>
                                        <p:cTn id="14" dur="500"/>
                                        <p:tgtEl>
                                          <p:spTgt spid="81"/>
                                        </p:tgtEl>
                                      </p:cBhvr>
                                    </p:animEffect>
                                  </p:childTnLst>
                                </p:cTn>
                              </p:par>
                              <p:par>
                                <p:cTn id="15" presetID="10" presetClass="entr" presetSubtype="0" fill="hold" nodeType="withEffect">
                                  <p:stCondLst>
                                    <p:cond delay="0"/>
                                  </p:stCondLst>
                                  <p:childTnLst>
                                    <p:set>
                                      <p:cBhvr>
                                        <p:cTn id="16" dur="1" fill="hold">
                                          <p:stCondLst>
                                            <p:cond delay="0"/>
                                          </p:stCondLst>
                                        </p:cTn>
                                        <p:tgtEl>
                                          <p:spTgt spid="88"/>
                                        </p:tgtEl>
                                        <p:attrNameLst>
                                          <p:attrName>style.visibility</p:attrName>
                                        </p:attrNameLst>
                                      </p:cBhvr>
                                      <p:to>
                                        <p:strVal val="visible"/>
                                      </p:to>
                                    </p:set>
                                    <p:animEffect transition="in" filter="fade">
                                      <p:cBhvr>
                                        <p:cTn id="17" dur="500"/>
                                        <p:tgtEl>
                                          <p:spTgt spid="8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0"/>
                                        </p:tgtEl>
                                        <p:attrNameLst>
                                          <p:attrName>style.visibility</p:attrName>
                                        </p:attrNameLst>
                                      </p:cBhvr>
                                      <p:to>
                                        <p:strVal val="visible"/>
                                      </p:to>
                                    </p:set>
                                    <p:animEffect transition="in" filter="fade">
                                      <p:cBhvr>
                                        <p:cTn id="20" dur="500"/>
                                        <p:tgtEl>
                                          <p:spTgt spid="80"/>
                                        </p:tgtEl>
                                      </p:cBhvr>
                                    </p:animEffect>
                                  </p:childTnLst>
                                </p:cTn>
                              </p:par>
                              <p:par>
                                <p:cTn id="21" presetID="10" presetClass="entr" presetSubtype="0" fill="hold" nodeType="withEffect">
                                  <p:stCondLst>
                                    <p:cond delay="0"/>
                                  </p:stCondLst>
                                  <p:childTnLst>
                                    <p:set>
                                      <p:cBhvr>
                                        <p:cTn id="22" dur="1" fill="hold">
                                          <p:stCondLst>
                                            <p:cond delay="0"/>
                                          </p:stCondLst>
                                        </p:cTn>
                                        <p:tgtEl>
                                          <p:spTgt spid="84"/>
                                        </p:tgtEl>
                                        <p:attrNameLst>
                                          <p:attrName>style.visibility</p:attrName>
                                        </p:attrNameLst>
                                      </p:cBhvr>
                                      <p:to>
                                        <p:strVal val="visible"/>
                                      </p:to>
                                    </p:set>
                                    <p:animEffect transition="in" filter="fade">
                                      <p:cBhvr>
                                        <p:cTn id="23" dur="500"/>
                                        <p:tgtEl>
                                          <p:spTgt spid="8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3"/>
                                        </p:tgtEl>
                                        <p:attrNameLst>
                                          <p:attrName>style.visibility</p:attrName>
                                        </p:attrNameLst>
                                      </p:cBhvr>
                                      <p:to>
                                        <p:strVal val="visible"/>
                                      </p:to>
                                    </p:set>
                                    <p:animEffect transition="in" filter="fade">
                                      <p:cBhvr>
                                        <p:cTn id="26" dur="500"/>
                                        <p:tgtEl>
                                          <p:spTgt spid="83"/>
                                        </p:tgtEl>
                                      </p:cBhvr>
                                    </p:animEffect>
                                  </p:childTnLst>
                                </p:cTn>
                              </p:par>
                              <p:par>
                                <p:cTn id="27" presetID="10" presetClass="entr" presetSubtype="0" fill="hold" nodeType="withEffect">
                                  <p:stCondLst>
                                    <p:cond delay="0"/>
                                  </p:stCondLst>
                                  <p:childTnLst>
                                    <p:set>
                                      <p:cBhvr>
                                        <p:cTn id="28" dur="1" fill="hold">
                                          <p:stCondLst>
                                            <p:cond delay="0"/>
                                          </p:stCondLst>
                                        </p:cTn>
                                        <p:tgtEl>
                                          <p:spTgt spid="98"/>
                                        </p:tgtEl>
                                        <p:attrNameLst>
                                          <p:attrName>style.visibility</p:attrName>
                                        </p:attrNameLst>
                                      </p:cBhvr>
                                      <p:to>
                                        <p:strVal val="visible"/>
                                      </p:to>
                                    </p:set>
                                    <p:animEffect transition="in" filter="fade">
                                      <p:cBhvr>
                                        <p:cTn id="29"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fill="hold" display="0">
                  <p:stCondLst>
                    <p:cond delay="indefinite"/>
                  </p:stCondLst>
                </p:cTn>
                <p:tgtEl>
                  <p:spTgt spid="11"/>
                </p:tgtEl>
              </p:cMediaNode>
            </p:video>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2" presetClass="mediacall" presetSubtype="0" fill="hold" nodeType="clickEffect">
                                  <p:stCondLst>
                                    <p:cond delay="0"/>
                                  </p:stCondLst>
                                  <p:childTnLst>
                                    <p:cmd type="call" cmd="togglePause">
                                      <p:cBhvr>
                                        <p:cTn id="35" dur="1" fill="hold"/>
                                        <p:tgtEl>
                                          <p:spTgt spid="11"/>
                                        </p:tgtEl>
                                      </p:cBhvr>
                                    </p:cmd>
                                  </p:childTnLst>
                                </p:cTn>
                              </p:par>
                            </p:childTnLst>
                          </p:cTn>
                        </p:par>
                      </p:childTnLst>
                    </p:cTn>
                  </p:par>
                </p:childTnLst>
              </p:cTn>
              <p:nextCondLst>
                <p:cond evt="onClick" delay="0">
                  <p:tgtEl>
                    <p:spTgt spid="11"/>
                  </p:tgtEl>
                </p:cond>
              </p:nextCondLst>
            </p:seq>
          </p:childTnLst>
        </p:cTn>
      </p:par>
    </p:tnLst>
    <p:bldLst>
      <p:bldP spid="80" grpId="0"/>
      <p:bldP spid="81" grpId="0" animBg="1"/>
      <p:bldP spid="8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直接连接符 11">
            <a:extLst>
              <a:ext uri="{FF2B5EF4-FFF2-40B4-BE49-F238E27FC236}">
                <a16:creationId xmlns:a16="http://schemas.microsoft.com/office/drawing/2014/main" id="{3EC8F998-52CC-6F1E-88AC-091AFD2DD90E}"/>
              </a:ext>
            </a:extLst>
          </p:cNvPr>
          <p:cNvCxnSpPr>
            <a:cxnSpLocks noGrp="1" noRot="1" noMove="1" noResize="1" noEditPoints="1" noAdjustHandles="1" noChangeArrowheads="1" noChangeShapeType="1"/>
          </p:cNvCxnSpPr>
          <p:nvPr/>
        </p:nvCxnSpPr>
        <p:spPr>
          <a:xfrm>
            <a:off x="653143" y="1035699"/>
            <a:ext cx="10888824" cy="0"/>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BC080EB6-5B21-4706-77E6-8B94164682F9}"/>
              </a:ext>
            </a:extLst>
          </p:cNvPr>
          <p:cNvCxnSpPr>
            <a:cxnSpLocks noGrp="1" noRot="1" noMove="1" noResize="1" noEditPoints="1" noAdjustHandles="1" noChangeArrowheads="1" noChangeShapeType="1"/>
          </p:cNvCxnSpPr>
          <p:nvPr/>
        </p:nvCxnSpPr>
        <p:spPr>
          <a:xfrm>
            <a:off x="653143" y="6245291"/>
            <a:ext cx="10888824" cy="0"/>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Rectangle 47">
            <a:extLst>
              <a:ext uri="{FF2B5EF4-FFF2-40B4-BE49-F238E27FC236}">
                <a16:creationId xmlns:a16="http://schemas.microsoft.com/office/drawing/2014/main" id="{951801E5-7DC6-B581-FEE4-4EB086CFB4E1}"/>
              </a:ext>
            </a:extLst>
          </p:cNvPr>
          <p:cNvSpPr>
            <a:spLocks noGrp="1" noRot="1" noMove="1" noResize="1" noEditPoints="1" noAdjustHandles="1" noChangeArrowheads="1" noChangeShapeType="1"/>
          </p:cNvSpPr>
          <p:nvPr/>
        </p:nvSpPr>
        <p:spPr>
          <a:xfrm>
            <a:off x="1321548" y="457360"/>
            <a:ext cx="3600000" cy="492443"/>
          </a:xfrm>
          <a:prstGeom prst="rect">
            <a:avLst/>
          </a:prstGeom>
        </p:spPr>
        <p:txBody>
          <a:bodyPr wrap="square" lIns="0" tIns="0" rIns="0" bIns="0">
            <a:spAutoFit/>
          </a:bodyPr>
          <a:lstStyle/>
          <a:p>
            <a:r>
              <a:rPr lang="en-US" altLang="zh-CN" sz="3200" b="1" dirty="0">
                <a:solidFill>
                  <a:srgbClr val="0F3568"/>
                </a:solidFill>
                <a:latin typeface="Times New Roman" panose="02020603050405020304" pitchFamily="18" charset="0"/>
                <a:ea typeface="微软雅黑" panose="020B0503020204020204" pitchFamily="34" charset="-122"/>
                <a:cs typeface="Times New Roman" panose="02020603050405020304" pitchFamily="18" charset="0"/>
              </a:rPr>
              <a:t>Introduction</a:t>
            </a:r>
            <a:endParaRPr lang="zh-CN" altLang="en-US" sz="3200" b="1" dirty="0">
              <a:solidFill>
                <a:srgbClr val="0F3568"/>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 name="Rectangle 47">
            <a:extLst>
              <a:ext uri="{FF2B5EF4-FFF2-40B4-BE49-F238E27FC236}">
                <a16:creationId xmlns:a16="http://schemas.microsoft.com/office/drawing/2014/main" id="{FFA014CF-D074-CD47-CE3B-188E62E54BA8}"/>
              </a:ext>
            </a:extLst>
          </p:cNvPr>
          <p:cNvSpPr>
            <a:spLocks noGrp="1" noRot="1" noMove="1" noResize="1" noEditPoints="1" noAdjustHandles="1" noChangeArrowheads="1" noChangeShapeType="1"/>
          </p:cNvSpPr>
          <p:nvPr/>
        </p:nvSpPr>
        <p:spPr>
          <a:xfrm>
            <a:off x="650033" y="457360"/>
            <a:ext cx="446400" cy="492443"/>
          </a:xfrm>
          <a:prstGeom prst="rect">
            <a:avLst/>
          </a:prstGeom>
        </p:spPr>
        <p:txBody>
          <a:bodyPr wrap="square" lIns="0" tIns="0" rIns="0" bIns="0">
            <a:spAutoFit/>
          </a:bodyPr>
          <a:lstStyle/>
          <a:p>
            <a:pPr algn="dist"/>
            <a:r>
              <a:rPr lang="en-US" altLang="zh-CN" sz="3200" dirty="0">
                <a:solidFill>
                  <a:srgbClr val="203765"/>
                </a:solidFill>
                <a:latin typeface="Impact" panose="020B0806030902050204" pitchFamily="34" charset="0"/>
                <a:ea typeface="微软雅黑" panose="020B0503020204020204" pitchFamily="34" charset="-122"/>
                <a:cs typeface="Arial" panose="020B0604020202020204" pitchFamily="34" charset="0"/>
              </a:rPr>
              <a:t>01</a:t>
            </a:r>
          </a:p>
        </p:txBody>
      </p:sp>
      <mc:AlternateContent xmlns:mc="http://schemas.openxmlformats.org/markup-compatibility/2006" xmlns:a14="http://schemas.microsoft.com/office/drawing/2010/main">
        <mc:Choice Requires="a14">
          <p:sp>
            <p:nvSpPr>
              <p:cNvPr id="42" name="文本框 41">
                <a:extLst>
                  <a:ext uri="{FF2B5EF4-FFF2-40B4-BE49-F238E27FC236}">
                    <a16:creationId xmlns:a16="http://schemas.microsoft.com/office/drawing/2014/main" id="{11C8FA20-CB75-DB4C-5F2D-D142A75077E1}"/>
                  </a:ext>
                </a:extLst>
              </p:cNvPr>
              <p:cNvSpPr txBox="1"/>
              <p:nvPr/>
            </p:nvSpPr>
            <p:spPr>
              <a:xfrm>
                <a:off x="5696112" y="3287170"/>
                <a:ext cx="656525" cy="276999"/>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solidFill>
                                <a:srgbClr val="FF0000"/>
                              </a:solidFill>
                              <a:latin typeface="Cambria Math" panose="02040503050406030204" pitchFamily="18" charset="0"/>
                            </a:rPr>
                          </m:ctrlPr>
                        </m:sSubPr>
                        <m:e>
                          <m:r>
                            <a:rPr lang="zh-CN" altLang="en-US" i="1" smtClean="0">
                              <a:solidFill>
                                <a:srgbClr val="FF0000"/>
                              </a:solidFill>
                              <a:latin typeface="Cambria Math" panose="02040503050406030204" pitchFamily="18" charset="0"/>
                            </a:rPr>
                            <m:t>𝜆</m:t>
                          </m:r>
                        </m:e>
                        <m:sub>
                          <m:r>
                            <a:rPr lang="en-US" altLang="zh-CN" b="0" i="1" smtClean="0">
                              <a:solidFill>
                                <a:srgbClr val="FF0000"/>
                              </a:solidFill>
                              <a:latin typeface="Cambria Math" panose="02040503050406030204" pitchFamily="18" charset="0"/>
                            </a:rPr>
                            <m:t>𝑠𝑚𝑎𝑙𝑙</m:t>
                          </m:r>
                        </m:sub>
                      </m:sSub>
                    </m:oMath>
                  </m:oMathPara>
                </a14:m>
                <a:endParaRPr lang="zh-CN" altLang="en-US" dirty="0">
                  <a:solidFill>
                    <a:srgbClr val="FF0000"/>
                  </a:solidFill>
                  <a:latin typeface="Times New Roman" panose="02020603050405020304" pitchFamily="18" charset="0"/>
                  <a:ea typeface="宋体" panose="02010600030101010101" pitchFamily="2" charset="-122"/>
                  <a:cs typeface="Times New Roman" panose="02020603050405020304" pitchFamily="18" charset="0"/>
                </a:endParaRPr>
              </a:p>
            </p:txBody>
          </p:sp>
        </mc:Choice>
        <mc:Fallback xmlns="">
          <p:sp>
            <p:nvSpPr>
              <p:cNvPr id="42" name="文本框 41">
                <a:extLst>
                  <a:ext uri="{FF2B5EF4-FFF2-40B4-BE49-F238E27FC236}">
                    <a16:creationId xmlns:a16="http://schemas.microsoft.com/office/drawing/2014/main" id="{11C8FA20-CB75-DB4C-5F2D-D142A75077E1}"/>
                  </a:ext>
                </a:extLst>
              </p:cNvPr>
              <p:cNvSpPr txBox="1">
                <a:spLocks noRot="1" noChangeAspect="1" noMove="1" noResize="1" noEditPoints="1" noAdjustHandles="1" noChangeArrowheads="1" noChangeShapeType="1" noTextEdit="1"/>
              </p:cNvSpPr>
              <p:nvPr/>
            </p:nvSpPr>
            <p:spPr>
              <a:xfrm>
                <a:off x="5696112" y="3287170"/>
                <a:ext cx="656525" cy="276999"/>
              </a:xfrm>
              <a:prstGeom prst="rect">
                <a:avLst/>
              </a:prstGeom>
              <a:blipFill>
                <a:blip r:embed="rId6"/>
                <a:stretch>
                  <a:fillRect l="-8333" r="-2778" b="-17391"/>
                </a:stretch>
              </a:blipFill>
            </p:spPr>
            <p:txBody>
              <a:bodyPr/>
              <a:lstStyle/>
              <a:p>
                <a:r>
                  <a:rPr lang="zh-CN" altLang="en-US">
                    <a:noFill/>
                  </a:rPr>
                  <a:t> </a:t>
                </a:r>
              </a:p>
            </p:txBody>
          </p:sp>
        </mc:Fallback>
      </mc:AlternateContent>
      <p:sp>
        <p:nvSpPr>
          <p:cNvPr id="91" name="文本框 90">
            <a:extLst>
              <a:ext uri="{FF2B5EF4-FFF2-40B4-BE49-F238E27FC236}">
                <a16:creationId xmlns:a16="http://schemas.microsoft.com/office/drawing/2014/main" id="{66EE3947-7E26-1719-5E2C-9782959F27C1}"/>
              </a:ext>
            </a:extLst>
          </p:cNvPr>
          <p:cNvSpPr txBox="1"/>
          <p:nvPr/>
        </p:nvSpPr>
        <p:spPr>
          <a:xfrm>
            <a:off x="5161799" y="2255992"/>
            <a:ext cx="1725152" cy="307777"/>
          </a:xfrm>
          <a:prstGeom prst="rect">
            <a:avLst/>
          </a:prstGeom>
          <a:noFill/>
        </p:spPr>
        <p:txBody>
          <a:bodyPr wrap="none" rtlCol="0">
            <a:spAutoFit/>
          </a:bodyPr>
          <a:lstStyle/>
          <a:p>
            <a:pPr algn="ctr"/>
            <a:r>
              <a:rPr lang="en-US" altLang="zh-CN" sz="1400" dirty="0">
                <a:solidFill>
                  <a:srgbClr val="FF0000"/>
                </a:solidFill>
                <a:latin typeface="Times New Roman" panose="02020603050405020304" pitchFamily="18" charset="0"/>
                <a:cs typeface="Times New Roman" panose="02020603050405020304" pitchFamily="18" charset="0"/>
              </a:rPr>
              <a:t>Low Quality&amp;Bitrate</a:t>
            </a:r>
          </a:p>
        </p:txBody>
      </p:sp>
      <p:sp>
        <p:nvSpPr>
          <p:cNvPr id="89" name="文本框 88">
            <a:extLst>
              <a:ext uri="{FF2B5EF4-FFF2-40B4-BE49-F238E27FC236}">
                <a16:creationId xmlns:a16="http://schemas.microsoft.com/office/drawing/2014/main" id="{E88E41DB-3895-E9B0-6446-941F85906A62}"/>
              </a:ext>
            </a:extLst>
          </p:cNvPr>
          <p:cNvSpPr txBox="1"/>
          <p:nvPr/>
        </p:nvSpPr>
        <p:spPr>
          <a:xfrm>
            <a:off x="5175297" y="1717601"/>
            <a:ext cx="1755609" cy="307777"/>
          </a:xfrm>
          <a:prstGeom prst="rect">
            <a:avLst/>
          </a:prstGeom>
          <a:noFill/>
        </p:spPr>
        <p:txBody>
          <a:bodyPr wrap="none" rtlCol="0">
            <a:spAutoFit/>
          </a:bodyPr>
          <a:lstStyle/>
          <a:p>
            <a:pPr algn="ctr"/>
            <a:r>
              <a:rPr lang="en-US" altLang="zh-CN" sz="1400" dirty="0">
                <a:solidFill>
                  <a:srgbClr val="0000FF"/>
                </a:solidFill>
                <a:latin typeface="Times New Roman" panose="02020603050405020304" pitchFamily="18" charset="0"/>
                <a:cs typeface="Times New Roman" panose="02020603050405020304" pitchFamily="18" charset="0"/>
              </a:rPr>
              <a:t>High Quality&amp;Bitrate</a:t>
            </a:r>
          </a:p>
        </p:txBody>
      </p:sp>
      <p:sp>
        <p:nvSpPr>
          <p:cNvPr id="8" name="矩形 7">
            <a:extLst>
              <a:ext uri="{FF2B5EF4-FFF2-40B4-BE49-F238E27FC236}">
                <a16:creationId xmlns:a16="http://schemas.microsoft.com/office/drawing/2014/main" id="{CD7B5405-1031-E943-C906-51D4C10E31FD}"/>
              </a:ext>
            </a:extLst>
          </p:cNvPr>
          <p:cNvSpPr/>
          <p:nvPr/>
        </p:nvSpPr>
        <p:spPr>
          <a:xfrm>
            <a:off x="4336766" y="1960685"/>
            <a:ext cx="720000" cy="36000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16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Q</a:t>
            </a:r>
            <a:r>
              <a:rPr lang="en-US" altLang="zh-CN" sz="1600"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16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AE</a:t>
            </a:r>
          </a:p>
        </p:txBody>
      </p:sp>
      <p:sp>
        <p:nvSpPr>
          <p:cNvPr id="9" name="矩形 8">
            <a:extLst>
              <a:ext uri="{FF2B5EF4-FFF2-40B4-BE49-F238E27FC236}">
                <a16:creationId xmlns:a16="http://schemas.microsoft.com/office/drawing/2014/main" id="{11104E5C-B11F-BC1E-CACB-F0DD66EA5F82}"/>
              </a:ext>
            </a:extLst>
          </p:cNvPr>
          <p:cNvSpPr/>
          <p:nvPr/>
        </p:nvSpPr>
        <p:spPr>
          <a:xfrm>
            <a:off x="6991984" y="1960685"/>
            <a:ext cx="720000" cy="36000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AD</a:t>
            </a:r>
            <a:endParaRPr lang="zh-CN" altLang="en-US" sz="16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cxnSp>
        <p:nvCxnSpPr>
          <p:cNvPr id="11" name="直接箭头连接符 10">
            <a:extLst>
              <a:ext uri="{FF2B5EF4-FFF2-40B4-BE49-F238E27FC236}">
                <a16:creationId xmlns:a16="http://schemas.microsoft.com/office/drawing/2014/main" id="{A7358D5F-391D-07BC-FF4E-951051797AF2}"/>
              </a:ext>
            </a:extLst>
          </p:cNvPr>
          <p:cNvCxnSpPr>
            <a:cxnSpLocks/>
            <a:stCxn id="19" idx="3"/>
            <a:endCxn id="20" idx="2"/>
          </p:cNvCxnSpPr>
          <p:nvPr/>
        </p:nvCxnSpPr>
        <p:spPr>
          <a:xfrm>
            <a:off x="2401548" y="2140685"/>
            <a:ext cx="607609"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7" name="组合 16">
            <a:extLst>
              <a:ext uri="{FF2B5EF4-FFF2-40B4-BE49-F238E27FC236}">
                <a16:creationId xmlns:a16="http://schemas.microsoft.com/office/drawing/2014/main" id="{192B5126-168B-C598-1E83-980117456371}"/>
              </a:ext>
            </a:extLst>
          </p:cNvPr>
          <p:cNvGrpSpPr/>
          <p:nvPr/>
        </p:nvGrpSpPr>
        <p:grpSpPr>
          <a:xfrm>
            <a:off x="1321548" y="1780685"/>
            <a:ext cx="1080000" cy="991952"/>
            <a:chOff x="873233" y="1541015"/>
            <a:chExt cx="1080000" cy="991952"/>
          </a:xfrm>
        </p:grpSpPr>
        <mc:AlternateContent xmlns:mc="http://schemas.openxmlformats.org/markup-compatibility/2006" xmlns:a14="http://schemas.microsoft.com/office/drawing/2010/main">
          <mc:Choice Requires="a14">
            <p:sp>
              <p:nvSpPr>
                <p:cNvPr id="18" name="文本框 17">
                  <a:extLst>
                    <a:ext uri="{FF2B5EF4-FFF2-40B4-BE49-F238E27FC236}">
                      <a16:creationId xmlns:a16="http://schemas.microsoft.com/office/drawing/2014/main" id="{E330260C-2176-7E76-F0A1-7B6C003A80B8}"/>
                    </a:ext>
                  </a:extLst>
                </p:cNvPr>
                <p:cNvSpPr txBox="1"/>
                <p:nvPr/>
              </p:nvSpPr>
              <p:spPr>
                <a:xfrm>
                  <a:off x="1319169" y="2255968"/>
                  <a:ext cx="18812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i="1">
                            <a:latin typeface="Cambria Math" panose="02040503050406030204" pitchFamily="18" charset="0"/>
                          </a:rPr>
                          <m:t>𝑥</m:t>
                        </m:r>
                      </m:oMath>
                    </m:oMathPara>
                  </a14:m>
                  <a:endParaRPr lang="zh-CN" altLang="en-US" dirty="0">
                    <a:latin typeface="Times New Roman" panose="02020603050405020304" pitchFamily="18" charset="0"/>
                    <a:ea typeface="宋体" panose="02010600030101010101" pitchFamily="2" charset="-122"/>
                    <a:cs typeface="Times New Roman" panose="02020603050405020304" pitchFamily="18" charset="0"/>
                  </a:endParaRPr>
                </a:p>
              </p:txBody>
            </p:sp>
          </mc:Choice>
          <mc:Fallback xmlns="">
            <p:sp>
              <p:nvSpPr>
                <p:cNvPr id="18" name="文本框 17">
                  <a:extLst>
                    <a:ext uri="{FF2B5EF4-FFF2-40B4-BE49-F238E27FC236}">
                      <a16:creationId xmlns:a16="http://schemas.microsoft.com/office/drawing/2014/main" id="{E330260C-2176-7E76-F0A1-7B6C003A80B8}"/>
                    </a:ext>
                  </a:extLst>
                </p:cNvPr>
                <p:cNvSpPr txBox="1">
                  <a:spLocks noRot="1" noChangeAspect="1" noMove="1" noResize="1" noEditPoints="1" noAdjustHandles="1" noChangeArrowheads="1" noChangeShapeType="1" noTextEdit="1"/>
                </p:cNvSpPr>
                <p:nvPr/>
              </p:nvSpPr>
              <p:spPr>
                <a:xfrm>
                  <a:off x="1319169" y="2255968"/>
                  <a:ext cx="188128" cy="276999"/>
                </a:xfrm>
                <a:prstGeom prst="rect">
                  <a:avLst/>
                </a:prstGeom>
                <a:blipFill>
                  <a:blip r:embed="rId7"/>
                  <a:stretch>
                    <a:fillRect l="-16129" r="-12903"/>
                  </a:stretch>
                </a:blipFill>
              </p:spPr>
              <p:txBody>
                <a:bodyPr/>
                <a:lstStyle/>
                <a:p>
                  <a:r>
                    <a:rPr lang="zh-CN" altLang="en-US">
                      <a:noFill/>
                    </a:rPr>
                    <a:t> </a:t>
                  </a:r>
                </a:p>
              </p:txBody>
            </p:sp>
          </mc:Fallback>
        </mc:AlternateContent>
        <p:pic>
          <p:nvPicPr>
            <p:cNvPr id="19" name="图片 18" descr="彩色的鹦鹉站在鸟&#10;&#10;描述已自动生成">
              <a:extLst>
                <a:ext uri="{FF2B5EF4-FFF2-40B4-BE49-F238E27FC236}">
                  <a16:creationId xmlns:a16="http://schemas.microsoft.com/office/drawing/2014/main" id="{C5FAC492-6AE7-9DA9-87E4-F6D9EF22C26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3233" y="1541015"/>
              <a:ext cx="1080000" cy="720000"/>
            </a:xfrm>
            <a:prstGeom prst="rect">
              <a:avLst/>
            </a:prstGeom>
          </p:spPr>
        </p:pic>
      </p:grpSp>
      <p:sp>
        <p:nvSpPr>
          <p:cNvPr id="20" name="梯形 19">
            <a:extLst>
              <a:ext uri="{FF2B5EF4-FFF2-40B4-BE49-F238E27FC236}">
                <a16:creationId xmlns:a16="http://schemas.microsoft.com/office/drawing/2014/main" id="{2B616433-2831-A425-7213-A4B91FECA795}"/>
              </a:ext>
            </a:extLst>
          </p:cNvPr>
          <p:cNvSpPr>
            <a:spLocks noChangeAspect="1"/>
          </p:cNvSpPr>
          <p:nvPr/>
        </p:nvSpPr>
        <p:spPr>
          <a:xfrm rot="5400000">
            <a:off x="3009157" y="1780685"/>
            <a:ext cx="720000" cy="720000"/>
          </a:xfrm>
          <a:prstGeom prst="trapezoid">
            <a:avLst>
              <a:gd name="adj" fmla="val 25000"/>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108000" rtlCol="0" anchor="ctr"/>
          <a:lstStyle/>
          <a:p>
            <a:pPr algn="ctr"/>
            <a:r>
              <a:rPr lang="en-US" altLang="zh-CN" sz="1600" dirty="0">
                <a:solidFill>
                  <a:schemeClr val="tx1"/>
                </a:solidFill>
                <a:latin typeface="Times New Roman" panose="02020603050405020304" pitchFamily="18" charset="0"/>
                <a:cs typeface="Times New Roman" panose="02020603050405020304" pitchFamily="18" charset="0"/>
              </a:rPr>
              <a:t>T</a:t>
            </a:r>
            <a:endParaRPr lang="zh-CN" altLang="en-US" sz="1600" dirty="0">
              <a:solidFill>
                <a:schemeClr val="tx1"/>
              </a:solidFill>
              <a:latin typeface="Times New Roman" panose="02020603050405020304" pitchFamily="18" charset="0"/>
              <a:cs typeface="Times New Roman" panose="02020603050405020304" pitchFamily="18" charset="0"/>
            </a:endParaRPr>
          </a:p>
        </p:txBody>
      </p:sp>
      <p:grpSp>
        <p:nvGrpSpPr>
          <p:cNvPr id="21" name="组合 20">
            <a:extLst>
              <a:ext uri="{FF2B5EF4-FFF2-40B4-BE49-F238E27FC236}">
                <a16:creationId xmlns:a16="http://schemas.microsoft.com/office/drawing/2014/main" id="{AF7DCB88-3883-C128-6CC0-ABB467164E26}"/>
              </a:ext>
            </a:extLst>
          </p:cNvPr>
          <p:cNvGrpSpPr/>
          <p:nvPr/>
        </p:nvGrpSpPr>
        <p:grpSpPr>
          <a:xfrm>
            <a:off x="9647200" y="1780685"/>
            <a:ext cx="1080000" cy="1007240"/>
            <a:chOff x="9198885" y="1541015"/>
            <a:chExt cx="1080000" cy="1007240"/>
          </a:xfrm>
        </p:grpSpPr>
        <mc:AlternateContent xmlns:mc="http://schemas.openxmlformats.org/markup-compatibility/2006" xmlns:a14="http://schemas.microsoft.com/office/drawing/2010/main">
          <mc:Choice Requires="a14">
            <p:sp>
              <p:nvSpPr>
                <p:cNvPr id="22" name="文本框 21">
                  <a:extLst>
                    <a:ext uri="{FF2B5EF4-FFF2-40B4-BE49-F238E27FC236}">
                      <a16:creationId xmlns:a16="http://schemas.microsoft.com/office/drawing/2014/main" id="{32485EB2-E645-D94A-ECFF-794806B3620E}"/>
                    </a:ext>
                  </a:extLst>
                </p:cNvPr>
                <p:cNvSpPr txBox="1"/>
                <p:nvPr/>
              </p:nvSpPr>
              <p:spPr>
                <a:xfrm>
                  <a:off x="9644821" y="2271256"/>
                  <a:ext cx="18812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zh-CN" altLang="en-US" i="1" smtClean="0">
                                <a:latin typeface="Cambria Math" panose="02040503050406030204" pitchFamily="18" charset="0"/>
                                <a:ea typeface="宋体" panose="02010600030101010101" pitchFamily="2" charset="-122"/>
                                <a:cs typeface="Times New Roman" panose="02020603050405020304" pitchFamily="18" charset="0"/>
                              </a:rPr>
                            </m:ctrlPr>
                          </m:accPr>
                          <m:e>
                            <m:r>
                              <a:rPr lang="en-US" altLang="zh-CN" b="0" i="1" smtClean="0">
                                <a:latin typeface="Cambria Math" panose="02040503050406030204" pitchFamily="18" charset="0"/>
                                <a:ea typeface="宋体" panose="02010600030101010101" pitchFamily="2" charset="-122"/>
                                <a:cs typeface="Times New Roman" panose="02020603050405020304" pitchFamily="18" charset="0"/>
                              </a:rPr>
                              <m:t>𝑥</m:t>
                            </m:r>
                          </m:e>
                        </m:acc>
                      </m:oMath>
                    </m:oMathPara>
                  </a14:m>
                  <a:endParaRPr lang="zh-CN" altLang="en-US" dirty="0">
                    <a:latin typeface="Times New Roman" panose="02020603050405020304" pitchFamily="18" charset="0"/>
                    <a:ea typeface="宋体" panose="02010600030101010101" pitchFamily="2" charset="-122"/>
                    <a:cs typeface="Times New Roman" panose="02020603050405020304" pitchFamily="18" charset="0"/>
                  </a:endParaRPr>
                </a:p>
              </p:txBody>
            </p:sp>
          </mc:Choice>
          <mc:Fallback xmlns="">
            <p:sp>
              <p:nvSpPr>
                <p:cNvPr id="22" name="文本框 21">
                  <a:extLst>
                    <a:ext uri="{FF2B5EF4-FFF2-40B4-BE49-F238E27FC236}">
                      <a16:creationId xmlns:a16="http://schemas.microsoft.com/office/drawing/2014/main" id="{32485EB2-E645-D94A-ECFF-794806B3620E}"/>
                    </a:ext>
                  </a:extLst>
                </p:cNvPr>
                <p:cNvSpPr txBox="1">
                  <a:spLocks noRot="1" noChangeAspect="1" noMove="1" noResize="1" noEditPoints="1" noAdjustHandles="1" noChangeArrowheads="1" noChangeShapeType="1" noTextEdit="1"/>
                </p:cNvSpPr>
                <p:nvPr/>
              </p:nvSpPr>
              <p:spPr>
                <a:xfrm>
                  <a:off x="9644821" y="2271256"/>
                  <a:ext cx="188128" cy="276999"/>
                </a:xfrm>
                <a:prstGeom prst="rect">
                  <a:avLst/>
                </a:prstGeom>
                <a:blipFill>
                  <a:blip r:embed="rId9"/>
                  <a:stretch>
                    <a:fillRect l="-16129" t="-24444" r="-77419" b="-2222"/>
                  </a:stretch>
                </a:blipFill>
              </p:spPr>
              <p:txBody>
                <a:bodyPr/>
                <a:lstStyle/>
                <a:p>
                  <a:r>
                    <a:rPr lang="zh-CN" altLang="en-US">
                      <a:noFill/>
                    </a:rPr>
                    <a:t> </a:t>
                  </a:r>
                </a:p>
              </p:txBody>
            </p:sp>
          </mc:Fallback>
        </mc:AlternateContent>
        <p:pic>
          <p:nvPicPr>
            <p:cNvPr id="23" name="图片 22" descr="彩色的鹦鹉站在鸟&#10;&#10;描述已自动生成">
              <a:extLst>
                <a:ext uri="{FF2B5EF4-FFF2-40B4-BE49-F238E27FC236}">
                  <a16:creationId xmlns:a16="http://schemas.microsoft.com/office/drawing/2014/main" id="{C3EBF092-69C7-08FD-9680-BE43F12EAB3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98885" y="1541015"/>
              <a:ext cx="1080000" cy="720000"/>
            </a:xfrm>
            <a:prstGeom prst="rect">
              <a:avLst/>
            </a:prstGeom>
          </p:spPr>
        </p:pic>
      </p:grpSp>
      <p:sp>
        <p:nvSpPr>
          <p:cNvPr id="24" name="梯形 23">
            <a:extLst>
              <a:ext uri="{FF2B5EF4-FFF2-40B4-BE49-F238E27FC236}">
                <a16:creationId xmlns:a16="http://schemas.microsoft.com/office/drawing/2014/main" id="{859FF921-8DA5-A58B-1F33-95BBE156EA78}"/>
              </a:ext>
            </a:extLst>
          </p:cNvPr>
          <p:cNvSpPr>
            <a:spLocks noChangeAspect="1"/>
          </p:cNvSpPr>
          <p:nvPr/>
        </p:nvSpPr>
        <p:spPr>
          <a:xfrm rot="16200000" flipH="1">
            <a:off x="8319593" y="1780685"/>
            <a:ext cx="720000" cy="720000"/>
          </a:xfrm>
          <a:prstGeom prst="trapezoid">
            <a:avLst>
              <a:gd name="adj" fmla="val 25000"/>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lIns="0" tIns="0" rIns="0" bIns="108000" rtlCol="0" anchor="ctr"/>
          <a:lstStyle/>
          <a:p>
            <a:pPr algn="ctr"/>
            <a:r>
              <a:rPr lang="en-US" altLang="zh-CN" sz="1600" dirty="0">
                <a:solidFill>
                  <a:schemeClr val="tx1"/>
                </a:solidFill>
                <a:latin typeface="Times New Roman" panose="02020603050405020304" pitchFamily="18" charset="0"/>
                <a:cs typeface="Times New Roman" panose="02020603050405020304" pitchFamily="18" charset="0"/>
              </a:rPr>
              <a:t>inv-T</a:t>
            </a:r>
            <a:endParaRPr lang="zh-CN" altLang="en-US" sz="1600" dirty="0">
              <a:solidFill>
                <a:schemeClr val="tx1"/>
              </a:solidFill>
              <a:latin typeface="Times New Roman" panose="02020603050405020304" pitchFamily="18" charset="0"/>
              <a:cs typeface="Times New Roman" panose="02020603050405020304" pitchFamily="18" charset="0"/>
            </a:endParaRPr>
          </a:p>
        </p:txBody>
      </p:sp>
      <p:sp>
        <p:nvSpPr>
          <p:cNvPr id="25" name="矩形 24">
            <a:extLst>
              <a:ext uri="{FF2B5EF4-FFF2-40B4-BE49-F238E27FC236}">
                <a16:creationId xmlns:a16="http://schemas.microsoft.com/office/drawing/2014/main" id="{6FD67B88-AD73-851B-DE5C-4C6161201689}"/>
              </a:ext>
            </a:extLst>
          </p:cNvPr>
          <p:cNvSpPr/>
          <p:nvPr/>
        </p:nvSpPr>
        <p:spPr>
          <a:xfrm>
            <a:off x="5664375" y="2077685"/>
            <a:ext cx="720000" cy="126000"/>
          </a:xfrm>
          <a:prstGeom prst="rect">
            <a:avLst/>
          </a:prstGeom>
          <a:pattFill prst="lgCheck">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宋体" panose="02010600030101010101" pitchFamily="2" charset="-122"/>
              <a:cs typeface="Times New Roman" panose="02020603050405020304" pitchFamily="18" charset="0"/>
            </a:endParaRPr>
          </a:p>
        </p:txBody>
      </p:sp>
      <p:cxnSp>
        <p:nvCxnSpPr>
          <p:cNvPr id="26" name="直接箭头连接符 25">
            <a:extLst>
              <a:ext uri="{FF2B5EF4-FFF2-40B4-BE49-F238E27FC236}">
                <a16:creationId xmlns:a16="http://schemas.microsoft.com/office/drawing/2014/main" id="{A7CA5538-4382-E2FB-A56A-F33ECB4DD895}"/>
              </a:ext>
            </a:extLst>
          </p:cNvPr>
          <p:cNvCxnSpPr>
            <a:cxnSpLocks/>
            <a:stCxn id="20" idx="0"/>
            <a:endCxn id="8" idx="1"/>
          </p:cNvCxnSpPr>
          <p:nvPr/>
        </p:nvCxnSpPr>
        <p:spPr>
          <a:xfrm>
            <a:off x="3729157" y="2140685"/>
            <a:ext cx="607609" cy="0"/>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接箭头连接符 26">
            <a:extLst>
              <a:ext uri="{FF2B5EF4-FFF2-40B4-BE49-F238E27FC236}">
                <a16:creationId xmlns:a16="http://schemas.microsoft.com/office/drawing/2014/main" id="{2C744C6F-CF8A-F713-CC34-ABB276220FDD}"/>
              </a:ext>
            </a:extLst>
          </p:cNvPr>
          <p:cNvCxnSpPr>
            <a:cxnSpLocks/>
            <a:stCxn id="8" idx="3"/>
            <a:endCxn id="25" idx="1"/>
          </p:cNvCxnSpPr>
          <p:nvPr/>
        </p:nvCxnSpPr>
        <p:spPr>
          <a:xfrm>
            <a:off x="5056766" y="2140685"/>
            <a:ext cx="607609" cy="0"/>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接箭头连接符 28">
            <a:extLst>
              <a:ext uri="{FF2B5EF4-FFF2-40B4-BE49-F238E27FC236}">
                <a16:creationId xmlns:a16="http://schemas.microsoft.com/office/drawing/2014/main" id="{BE98C374-C9CA-D83D-0281-FE254701A482}"/>
              </a:ext>
            </a:extLst>
          </p:cNvPr>
          <p:cNvCxnSpPr>
            <a:cxnSpLocks/>
            <a:stCxn id="25" idx="3"/>
            <a:endCxn id="9" idx="1"/>
          </p:cNvCxnSpPr>
          <p:nvPr/>
        </p:nvCxnSpPr>
        <p:spPr>
          <a:xfrm>
            <a:off x="6384375" y="2140685"/>
            <a:ext cx="607609" cy="0"/>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接箭头连接符 29">
            <a:extLst>
              <a:ext uri="{FF2B5EF4-FFF2-40B4-BE49-F238E27FC236}">
                <a16:creationId xmlns:a16="http://schemas.microsoft.com/office/drawing/2014/main" id="{837C9F5A-CAA4-E6D0-DA35-A612D265C9B4}"/>
              </a:ext>
            </a:extLst>
          </p:cNvPr>
          <p:cNvCxnSpPr>
            <a:cxnSpLocks/>
            <a:stCxn id="9" idx="3"/>
            <a:endCxn id="24" idx="0"/>
          </p:cNvCxnSpPr>
          <p:nvPr/>
        </p:nvCxnSpPr>
        <p:spPr>
          <a:xfrm>
            <a:off x="7711984" y="2140685"/>
            <a:ext cx="607609" cy="0"/>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接箭头连接符 30">
            <a:extLst>
              <a:ext uri="{FF2B5EF4-FFF2-40B4-BE49-F238E27FC236}">
                <a16:creationId xmlns:a16="http://schemas.microsoft.com/office/drawing/2014/main" id="{A68F7622-A69A-788A-7A4E-5C7D97FA0F75}"/>
              </a:ext>
            </a:extLst>
          </p:cNvPr>
          <p:cNvCxnSpPr>
            <a:cxnSpLocks/>
            <a:stCxn id="24" idx="2"/>
            <a:endCxn id="23" idx="1"/>
          </p:cNvCxnSpPr>
          <p:nvPr/>
        </p:nvCxnSpPr>
        <p:spPr>
          <a:xfrm>
            <a:off x="9039593" y="2140685"/>
            <a:ext cx="607607"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矩形 32">
            <a:extLst>
              <a:ext uri="{FF2B5EF4-FFF2-40B4-BE49-F238E27FC236}">
                <a16:creationId xmlns:a16="http://schemas.microsoft.com/office/drawing/2014/main" id="{DE210154-1B3A-E6CB-A301-029849DBD278}"/>
              </a:ext>
            </a:extLst>
          </p:cNvPr>
          <p:cNvSpPr/>
          <p:nvPr/>
        </p:nvSpPr>
        <p:spPr>
          <a:xfrm>
            <a:off x="4336766" y="3245670"/>
            <a:ext cx="720000" cy="36000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Scaling</a:t>
            </a:r>
          </a:p>
          <a:p>
            <a:pPr algn="ctr"/>
            <a:r>
              <a:rPr lang="en-US" altLang="zh-CN" sz="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Network</a:t>
            </a:r>
          </a:p>
        </p:txBody>
      </p:sp>
      <p:sp>
        <p:nvSpPr>
          <p:cNvPr id="34" name="矩形 33">
            <a:extLst>
              <a:ext uri="{FF2B5EF4-FFF2-40B4-BE49-F238E27FC236}">
                <a16:creationId xmlns:a16="http://schemas.microsoft.com/office/drawing/2014/main" id="{F0C51E22-C4EC-1AB6-BCF4-1FBDCC66A370}"/>
              </a:ext>
            </a:extLst>
          </p:cNvPr>
          <p:cNvSpPr/>
          <p:nvPr/>
        </p:nvSpPr>
        <p:spPr>
          <a:xfrm>
            <a:off x="6991984" y="3245670"/>
            <a:ext cx="720000" cy="36000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Scaling</a:t>
            </a:r>
          </a:p>
          <a:p>
            <a:pPr algn="ctr"/>
            <a:r>
              <a:rPr lang="en-US" altLang="zh-CN" sz="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Network</a:t>
            </a:r>
          </a:p>
        </p:txBody>
      </p:sp>
      <p:cxnSp>
        <p:nvCxnSpPr>
          <p:cNvPr id="37" name="直接箭头连接符 36">
            <a:extLst>
              <a:ext uri="{FF2B5EF4-FFF2-40B4-BE49-F238E27FC236}">
                <a16:creationId xmlns:a16="http://schemas.microsoft.com/office/drawing/2014/main" id="{F9F965B7-4041-FAA2-EC10-0B798FD89919}"/>
              </a:ext>
            </a:extLst>
          </p:cNvPr>
          <p:cNvCxnSpPr>
            <a:cxnSpLocks/>
            <a:stCxn id="33" idx="1"/>
            <a:endCxn id="20" idx="3"/>
          </p:cNvCxnSpPr>
          <p:nvPr/>
        </p:nvCxnSpPr>
        <p:spPr>
          <a:xfrm flipH="1" flipV="1">
            <a:off x="3369157" y="2410685"/>
            <a:ext cx="967609" cy="1014985"/>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接箭头连接符 39">
            <a:extLst>
              <a:ext uri="{FF2B5EF4-FFF2-40B4-BE49-F238E27FC236}">
                <a16:creationId xmlns:a16="http://schemas.microsoft.com/office/drawing/2014/main" id="{D957567E-A368-B255-EAE1-2FC34712E206}"/>
              </a:ext>
            </a:extLst>
          </p:cNvPr>
          <p:cNvCxnSpPr>
            <a:cxnSpLocks/>
            <a:stCxn id="34" idx="3"/>
            <a:endCxn id="24" idx="3"/>
          </p:cNvCxnSpPr>
          <p:nvPr/>
        </p:nvCxnSpPr>
        <p:spPr>
          <a:xfrm flipV="1">
            <a:off x="7711984" y="2410685"/>
            <a:ext cx="967609" cy="1014985"/>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直接箭头连接符 52">
            <a:extLst>
              <a:ext uri="{FF2B5EF4-FFF2-40B4-BE49-F238E27FC236}">
                <a16:creationId xmlns:a16="http://schemas.microsoft.com/office/drawing/2014/main" id="{FA953EB2-15BB-8CE4-C921-3E4EEA837E3F}"/>
              </a:ext>
            </a:extLst>
          </p:cNvPr>
          <p:cNvCxnSpPr>
            <a:cxnSpLocks/>
            <a:stCxn id="42" idx="1"/>
            <a:endCxn id="33" idx="3"/>
          </p:cNvCxnSpPr>
          <p:nvPr/>
        </p:nvCxnSpPr>
        <p:spPr>
          <a:xfrm flipH="1">
            <a:off x="5056766" y="3425670"/>
            <a:ext cx="639346" cy="0"/>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直接箭头连接符 57">
            <a:extLst>
              <a:ext uri="{FF2B5EF4-FFF2-40B4-BE49-F238E27FC236}">
                <a16:creationId xmlns:a16="http://schemas.microsoft.com/office/drawing/2014/main" id="{012F90CE-F38E-AF88-A4F7-1A6E4481F55C}"/>
              </a:ext>
            </a:extLst>
          </p:cNvPr>
          <p:cNvCxnSpPr>
            <a:cxnSpLocks/>
            <a:stCxn id="42" idx="3"/>
            <a:endCxn id="34" idx="1"/>
          </p:cNvCxnSpPr>
          <p:nvPr/>
        </p:nvCxnSpPr>
        <p:spPr>
          <a:xfrm>
            <a:off x="6352637" y="3425670"/>
            <a:ext cx="639347" cy="0"/>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67" name="组合 66">
            <a:extLst>
              <a:ext uri="{FF2B5EF4-FFF2-40B4-BE49-F238E27FC236}">
                <a16:creationId xmlns:a16="http://schemas.microsoft.com/office/drawing/2014/main" id="{16810E8B-1166-7468-1B68-4F7D8E4B03AB}"/>
              </a:ext>
            </a:extLst>
          </p:cNvPr>
          <p:cNvGrpSpPr/>
          <p:nvPr/>
        </p:nvGrpSpPr>
        <p:grpSpPr>
          <a:xfrm>
            <a:off x="5698197" y="3275884"/>
            <a:ext cx="678905" cy="310855"/>
            <a:chOff x="5741095" y="4505446"/>
            <a:chExt cx="678905" cy="310855"/>
          </a:xfrm>
        </p:grpSpPr>
        <p:sp>
          <p:nvSpPr>
            <p:cNvPr id="66" name="矩形 65">
              <a:extLst>
                <a:ext uri="{FF2B5EF4-FFF2-40B4-BE49-F238E27FC236}">
                  <a16:creationId xmlns:a16="http://schemas.microsoft.com/office/drawing/2014/main" id="{434B2596-9324-25EA-A050-E420777A1DFE}"/>
                </a:ext>
              </a:extLst>
            </p:cNvPr>
            <p:cNvSpPr/>
            <p:nvPr/>
          </p:nvSpPr>
          <p:spPr>
            <a:xfrm>
              <a:off x="5772000" y="4517501"/>
              <a:ext cx="648000" cy="29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43" name="文本框 42">
                  <a:extLst>
                    <a:ext uri="{FF2B5EF4-FFF2-40B4-BE49-F238E27FC236}">
                      <a16:creationId xmlns:a16="http://schemas.microsoft.com/office/drawing/2014/main" id="{46FB1923-5444-0932-4E1A-9354FFFF2A64}"/>
                    </a:ext>
                  </a:extLst>
                </p:cNvPr>
                <p:cNvSpPr txBox="1"/>
                <p:nvPr/>
              </p:nvSpPr>
              <p:spPr>
                <a:xfrm>
                  <a:off x="5741095" y="4505446"/>
                  <a:ext cx="649409" cy="29956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solidFill>
                                  <a:srgbClr val="0000FF"/>
                                </a:solidFill>
                                <a:latin typeface="Cambria Math" panose="02040503050406030204" pitchFamily="18" charset="0"/>
                              </a:rPr>
                            </m:ctrlPr>
                          </m:sSubPr>
                          <m:e>
                            <m:r>
                              <a:rPr lang="zh-CN" altLang="en-US" i="1" smtClean="0">
                                <a:solidFill>
                                  <a:srgbClr val="0000FF"/>
                                </a:solidFill>
                                <a:latin typeface="Cambria Math" panose="02040503050406030204" pitchFamily="18" charset="0"/>
                              </a:rPr>
                              <m:t>𝜆</m:t>
                            </m:r>
                          </m:e>
                          <m:sub>
                            <m:r>
                              <a:rPr lang="en-US" altLang="zh-CN" b="0" i="1" smtClean="0">
                                <a:solidFill>
                                  <a:srgbClr val="0000FF"/>
                                </a:solidFill>
                                <a:latin typeface="Cambria Math" panose="02040503050406030204" pitchFamily="18" charset="0"/>
                              </a:rPr>
                              <m:t>𝑙𝑎𝑟𝑔𝑒</m:t>
                            </m:r>
                          </m:sub>
                        </m:sSub>
                      </m:oMath>
                    </m:oMathPara>
                  </a14:m>
                  <a:endParaRPr lang="zh-CN" altLang="en-US" dirty="0">
                    <a:solidFill>
                      <a:srgbClr val="0000FF"/>
                    </a:solidFill>
                    <a:latin typeface="Times New Roman" panose="02020603050405020304" pitchFamily="18" charset="0"/>
                    <a:ea typeface="宋体" panose="02010600030101010101" pitchFamily="2" charset="-122"/>
                    <a:cs typeface="Times New Roman" panose="02020603050405020304" pitchFamily="18" charset="0"/>
                  </a:endParaRPr>
                </a:p>
              </p:txBody>
            </p:sp>
          </mc:Choice>
          <mc:Fallback xmlns="">
            <p:sp>
              <p:nvSpPr>
                <p:cNvPr id="43" name="文本框 42">
                  <a:extLst>
                    <a:ext uri="{FF2B5EF4-FFF2-40B4-BE49-F238E27FC236}">
                      <a16:creationId xmlns:a16="http://schemas.microsoft.com/office/drawing/2014/main" id="{46FB1923-5444-0932-4E1A-9354FFFF2A64}"/>
                    </a:ext>
                  </a:extLst>
                </p:cNvPr>
                <p:cNvSpPr txBox="1">
                  <a:spLocks noRot="1" noChangeAspect="1" noMove="1" noResize="1" noEditPoints="1" noAdjustHandles="1" noChangeArrowheads="1" noChangeShapeType="1" noTextEdit="1"/>
                </p:cNvSpPr>
                <p:nvPr/>
              </p:nvSpPr>
              <p:spPr>
                <a:xfrm>
                  <a:off x="5741095" y="4505446"/>
                  <a:ext cx="649409" cy="299569"/>
                </a:xfrm>
                <a:prstGeom prst="rect">
                  <a:avLst/>
                </a:prstGeom>
                <a:blipFill>
                  <a:blip r:embed="rId10"/>
                  <a:stretch>
                    <a:fillRect l="-8491" r="-6604" b="-26000"/>
                  </a:stretch>
                </a:blipFill>
              </p:spPr>
              <p:txBody>
                <a:bodyPr/>
                <a:lstStyle/>
                <a:p>
                  <a:r>
                    <a:rPr lang="zh-CN" altLang="en-US">
                      <a:noFill/>
                    </a:rPr>
                    <a:t> </a:t>
                  </a:r>
                </a:p>
              </p:txBody>
            </p:sp>
          </mc:Fallback>
        </mc:AlternateContent>
      </p:grpSp>
      <p:cxnSp>
        <p:nvCxnSpPr>
          <p:cNvPr id="70" name="直接箭头连接符 69">
            <a:extLst>
              <a:ext uri="{FF2B5EF4-FFF2-40B4-BE49-F238E27FC236}">
                <a16:creationId xmlns:a16="http://schemas.microsoft.com/office/drawing/2014/main" id="{745EB6D9-E55B-35DD-29FB-4F9F0F72BEFB}"/>
              </a:ext>
            </a:extLst>
          </p:cNvPr>
          <p:cNvCxnSpPr>
            <a:cxnSpLocks/>
            <a:stCxn id="20" idx="0"/>
            <a:endCxn id="8" idx="1"/>
          </p:cNvCxnSpPr>
          <p:nvPr/>
        </p:nvCxnSpPr>
        <p:spPr>
          <a:xfrm>
            <a:off x="3729157" y="2140685"/>
            <a:ext cx="607609" cy="0"/>
          </a:xfrm>
          <a:prstGeom prst="straightConnector1">
            <a:avLst/>
          </a:prstGeom>
          <a:ln w="15875">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71" name="直接箭头连接符 70">
            <a:extLst>
              <a:ext uri="{FF2B5EF4-FFF2-40B4-BE49-F238E27FC236}">
                <a16:creationId xmlns:a16="http://schemas.microsoft.com/office/drawing/2014/main" id="{C1E6AF25-A72B-15EA-2C01-81915A146583}"/>
              </a:ext>
            </a:extLst>
          </p:cNvPr>
          <p:cNvCxnSpPr>
            <a:cxnSpLocks/>
            <a:stCxn id="8" idx="3"/>
            <a:endCxn id="25" idx="1"/>
          </p:cNvCxnSpPr>
          <p:nvPr/>
        </p:nvCxnSpPr>
        <p:spPr>
          <a:xfrm>
            <a:off x="5056766" y="2140685"/>
            <a:ext cx="607609" cy="0"/>
          </a:xfrm>
          <a:prstGeom prst="straightConnector1">
            <a:avLst/>
          </a:prstGeom>
          <a:ln w="15875">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73" name="直接箭头连接符 72">
            <a:extLst>
              <a:ext uri="{FF2B5EF4-FFF2-40B4-BE49-F238E27FC236}">
                <a16:creationId xmlns:a16="http://schemas.microsoft.com/office/drawing/2014/main" id="{CEE601E6-0E40-81AE-2FEA-C226CF6A1705}"/>
              </a:ext>
            </a:extLst>
          </p:cNvPr>
          <p:cNvCxnSpPr>
            <a:cxnSpLocks/>
            <a:stCxn id="25" idx="3"/>
            <a:endCxn id="9" idx="1"/>
          </p:cNvCxnSpPr>
          <p:nvPr/>
        </p:nvCxnSpPr>
        <p:spPr>
          <a:xfrm>
            <a:off x="6384375" y="2140685"/>
            <a:ext cx="607609" cy="0"/>
          </a:xfrm>
          <a:prstGeom prst="straightConnector1">
            <a:avLst/>
          </a:prstGeom>
          <a:ln w="15875">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74" name="直接箭头连接符 73">
            <a:extLst>
              <a:ext uri="{FF2B5EF4-FFF2-40B4-BE49-F238E27FC236}">
                <a16:creationId xmlns:a16="http://schemas.microsoft.com/office/drawing/2014/main" id="{950E7C1C-DCB3-4927-7F7E-05C214120FF9}"/>
              </a:ext>
            </a:extLst>
          </p:cNvPr>
          <p:cNvCxnSpPr>
            <a:cxnSpLocks/>
            <a:stCxn id="9" idx="3"/>
            <a:endCxn id="24" idx="0"/>
          </p:cNvCxnSpPr>
          <p:nvPr/>
        </p:nvCxnSpPr>
        <p:spPr>
          <a:xfrm>
            <a:off x="7711984" y="2140685"/>
            <a:ext cx="607609" cy="0"/>
          </a:xfrm>
          <a:prstGeom prst="straightConnector1">
            <a:avLst/>
          </a:prstGeom>
          <a:ln w="15875">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75" name="直接箭头连接符 74">
            <a:extLst>
              <a:ext uri="{FF2B5EF4-FFF2-40B4-BE49-F238E27FC236}">
                <a16:creationId xmlns:a16="http://schemas.microsoft.com/office/drawing/2014/main" id="{2505BA4A-F831-FFED-4ACD-32F97C366C92}"/>
              </a:ext>
            </a:extLst>
          </p:cNvPr>
          <p:cNvCxnSpPr>
            <a:cxnSpLocks/>
            <a:stCxn id="33" idx="1"/>
            <a:endCxn id="20" idx="3"/>
          </p:cNvCxnSpPr>
          <p:nvPr/>
        </p:nvCxnSpPr>
        <p:spPr>
          <a:xfrm flipH="1" flipV="1">
            <a:off x="3369157" y="2410685"/>
            <a:ext cx="967609" cy="1014985"/>
          </a:xfrm>
          <a:prstGeom prst="straightConnector1">
            <a:avLst/>
          </a:prstGeom>
          <a:ln w="15875">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76" name="直接箭头连接符 75">
            <a:extLst>
              <a:ext uri="{FF2B5EF4-FFF2-40B4-BE49-F238E27FC236}">
                <a16:creationId xmlns:a16="http://schemas.microsoft.com/office/drawing/2014/main" id="{6D61E76E-BB9A-A5EC-988C-752FF5D0CEEE}"/>
              </a:ext>
            </a:extLst>
          </p:cNvPr>
          <p:cNvCxnSpPr>
            <a:cxnSpLocks/>
            <a:stCxn id="34" idx="3"/>
            <a:endCxn id="24" idx="3"/>
          </p:cNvCxnSpPr>
          <p:nvPr/>
        </p:nvCxnSpPr>
        <p:spPr>
          <a:xfrm flipV="1">
            <a:off x="7711984" y="2410685"/>
            <a:ext cx="967609" cy="1014985"/>
          </a:xfrm>
          <a:prstGeom prst="straightConnector1">
            <a:avLst/>
          </a:prstGeom>
          <a:ln w="15875">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77" name="直接箭头连接符 76">
            <a:extLst>
              <a:ext uri="{FF2B5EF4-FFF2-40B4-BE49-F238E27FC236}">
                <a16:creationId xmlns:a16="http://schemas.microsoft.com/office/drawing/2014/main" id="{AEBEF184-BE93-B4CC-53B0-FF1C9EDC1DF6}"/>
              </a:ext>
            </a:extLst>
          </p:cNvPr>
          <p:cNvCxnSpPr>
            <a:cxnSpLocks/>
            <a:stCxn id="43" idx="1"/>
            <a:endCxn id="33" idx="3"/>
          </p:cNvCxnSpPr>
          <p:nvPr/>
        </p:nvCxnSpPr>
        <p:spPr>
          <a:xfrm flipH="1">
            <a:off x="5056766" y="3425669"/>
            <a:ext cx="641431" cy="1"/>
          </a:xfrm>
          <a:prstGeom prst="straightConnector1">
            <a:avLst/>
          </a:prstGeom>
          <a:ln w="15875">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78" name="直接箭头连接符 77">
            <a:extLst>
              <a:ext uri="{FF2B5EF4-FFF2-40B4-BE49-F238E27FC236}">
                <a16:creationId xmlns:a16="http://schemas.microsoft.com/office/drawing/2014/main" id="{2307AB3A-30FE-1349-E8FA-11D54A771BAC}"/>
              </a:ext>
            </a:extLst>
          </p:cNvPr>
          <p:cNvCxnSpPr>
            <a:cxnSpLocks/>
            <a:stCxn id="43" idx="3"/>
            <a:endCxn id="34" idx="1"/>
          </p:cNvCxnSpPr>
          <p:nvPr/>
        </p:nvCxnSpPr>
        <p:spPr>
          <a:xfrm>
            <a:off x="6347606" y="3425669"/>
            <a:ext cx="644378" cy="1"/>
          </a:xfrm>
          <a:prstGeom prst="straightConnector1">
            <a:avLst/>
          </a:prstGeom>
          <a:ln w="15875">
            <a:solidFill>
              <a:srgbClr val="0000FF"/>
            </a:solidFill>
            <a:tailEnd type="triangle"/>
          </a:ln>
        </p:spPr>
        <p:style>
          <a:lnRef idx="1">
            <a:schemeClr val="accent1"/>
          </a:lnRef>
          <a:fillRef idx="0">
            <a:schemeClr val="accent1"/>
          </a:fillRef>
          <a:effectRef idx="0">
            <a:schemeClr val="accent1"/>
          </a:effectRef>
          <a:fontRef idx="minor">
            <a:schemeClr val="tx1"/>
          </a:fontRef>
        </p:style>
      </p:cxnSp>
      <p:pic>
        <p:nvPicPr>
          <p:cNvPr id="2" name="图片 1" descr="文本, 信件&#10;&#10;描述已自动生成">
            <a:extLst>
              <a:ext uri="{FF2B5EF4-FFF2-40B4-BE49-F238E27FC236}">
                <a16:creationId xmlns:a16="http://schemas.microsoft.com/office/drawing/2014/main" id="{718A9488-4DF2-4CCE-716C-898902F1932D}"/>
              </a:ext>
            </a:extLst>
          </p:cNvPr>
          <p:cNvPicPr>
            <a:picLocks noChangeAspect="1"/>
          </p:cNvPicPr>
          <p:nvPr/>
        </p:nvPicPr>
        <p:blipFill rotWithShape="1">
          <a:blip r:embed="rId11">
            <a:extLst>
              <a:ext uri="{28A0092B-C50C-407E-A947-70E740481C1C}">
                <a14:useLocalDpi xmlns:a14="http://schemas.microsoft.com/office/drawing/2010/main" val="0"/>
              </a:ext>
            </a:extLst>
          </a:blip>
          <a:srcRect t="27253" b="27169"/>
          <a:stretch/>
        </p:blipFill>
        <p:spPr>
          <a:xfrm>
            <a:off x="9264102" y="327301"/>
            <a:ext cx="2274755" cy="648000"/>
          </a:xfrm>
          <a:prstGeom prst="rect">
            <a:avLst/>
          </a:prstGeom>
        </p:spPr>
      </p:pic>
      <p:pic>
        <p:nvPicPr>
          <p:cNvPr id="6" name="视频 5">
            <a:hlinkClick r:id="" action="ppaction://media"/>
            <a:extLst>
              <a:ext uri="{FF2B5EF4-FFF2-40B4-BE49-F238E27FC236}">
                <a16:creationId xmlns:a16="http://schemas.microsoft.com/office/drawing/2014/main" id="{3508F2F2-7271-BC07-9A99-FA72024F5E33}"/>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12"/>
          <a:stretch>
            <a:fillRect/>
          </a:stretch>
        </p:blipFill>
        <p:spPr>
          <a:xfrm>
            <a:off x="12763500" y="4301836"/>
            <a:ext cx="2285999" cy="1714500"/>
          </a:xfrm>
          <a:prstGeom prst="rect">
            <a:avLst/>
          </a:prstGeom>
        </p:spPr>
      </p:pic>
    </p:spTree>
    <p:custDataLst>
      <p:tags r:id="rId1"/>
    </p:custDataLst>
    <p:extLst>
      <p:ext uri="{BB962C8B-B14F-4D97-AF65-F5344CB8AC3E}">
        <p14:creationId xmlns:p14="http://schemas.microsoft.com/office/powerpoint/2010/main" val="1148638873"/>
      </p:ext>
    </p:extLst>
  </p:cSld>
  <p:clrMapOvr>
    <a:masterClrMapping/>
  </p:clrMapOvr>
  <mc:AlternateContent xmlns:mc="http://schemas.openxmlformats.org/markup-compatibility/2006" xmlns:p14="http://schemas.microsoft.com/office/powerpoint/2010/main">
    <mc:Choice Requires="p14">
      <p:transition spd="med" p14:dur="700" advTm="21836">
        <p:fade/>
      </p:transition>
    </mc:Choice>
    <mc:Fallback xmlns="">
      <p:transition spd="med" advTm="2183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5"/>
                                        </p:tgtEl>
                                        <p:attrNameLst>
                                          <p:attrName>style.visibility</p:attrName>
                                        </p:attrNameLst>
                                      </p:cBhvr>
                                      <p:to>
                                        <p:strVal val="visible"/>
                                      </p:to>
                                    </p:set>
                                    <p:animEffect transition="in" filter="fade">
                                      <p:cBhvr>
                                        <p:cTn id="11" dur="500"/>
                                        <p:tgtEl>
                                          <p:spTgt spid="75"/>
                                        </p:tgtEl>
                                      </p:cBhvr>
                                    </p:animEffect>
                                  </p:childTnLst>
                                </p:cTn>
                              </p:par>
                              <p:par>
                                <p:cTn id="12" presetID="10" presetClass="entr" presetSubtype="0" fill="hold" nodeType="withEffect">
                                  <p:stCondLst>
                                    <p:cond delay="0"/>
                                  </p:stCondLst>
                                  <p:childTnLst>
                                    <p:set>
                                      <p:cBhvr>
                                        <p:cTn id="13" dur="1" fill="hold">
                                          <p:stCondLst>
                                            <p:cond delay="0"/>
                                          </p:stCondLst>
                                        </p:cTn>
                                        <p:tgtEl>
                                          <p:spTgt spid="77"/>
                                        </p:tgtEl>
                                        <p:attrNameLst>
                                          <p:attrName>style.visibility</p:attrName>
                                        </p:attrNameLst>
                                      </p:cBhvr>
                                      <p:to>
                                        <p:strVal val="visible"/>
                                      </p:to>
                                    </p:set>
                                    <p:animEffect transition="in" filter="fade">
                                      <p:cBhvr>
                                        <p:cTn id="14" dur="500"/>
                                        <p:tgtEl>
                                          <p:spTgt spid="77"/>
                                        </p:tgtEl>
                                      </p:cBhvr>
                                    </p:animEffect>
                                  </p:childTnLst>
                                </p:cTn>
                              </p:par>
                              <p:par>
                                <p:cTn id="15" presetID="10" presetClass="entr" presetSubtype="0" fill="hold" nodeType="withEffect">
                                  <p:stCondLst>
                                    <p:cond delay="0"/>
                                  </p:stCondLst>
                                  <p:childTnLst>
                                    <p:set>
                                      <p:cBhvr>
                                        <p:cTn id="16" dur="1" fill="hold">
                                          <p:stCondLst>
                                            <p:cond delay="0"/>
                                          </p:stCondLst>
                                        </p:cTn>
                                        <p:tgtEl>
                                          <p:spTgt spid="67"/>
                                        </p:tgtEl>
                                        <p:attrNameLst>
                                          <p:attrName>style.visibility</p:attrName>
                                        </p:attrNameLst>
                                      </p:cBhvr>
                                      <p:to>
                                        <p:strVal val="visible"/>
                                      </p:to>
                                    </p:set>
                                    <p:animEffect transition="in" filter="fade">
                                      <p:cBhvr>
                                        <p:cTn id="17" dur="500"/>
                                        <p:tgtEl>
                                          <p:spTgt spid="67"/>
                                        </p:tgtEl>
                                      </p:cBhvr>
                                    </p:animEffect>
                                  </p:childTnLst>
                                </p:cTn>
                              </p:par>
                              <p:par>
                                <p:cTn id="18" presetID="10" presetClass="entr" presetSubtype="0" fill="hold" nodeType="withEffect">
                                  <p:stCondLst>
                                    <p:cond delay="0"/>
                                  </p:stCondLst>
                                  <p:childTnLst>
                                    <p:set>
                                      <p:cBhvr>
                                        <p:cTn id="19" dur="1" fill="hold">
                                          <p:stCondLst>
                                            <p:cond delay="0"/>
                                          </p:stCondLst>
                                        </p:cTn>
                                        <p:tgtEl>
                                          <p:spTgt spid="78"/>
                                        </p:tgtEl>
                                        <p:attrNameLst>
                                          <p:attrName>style.visibility</p:attrName>
                                        </p:attrNameLst>
                                      </p:cBhvr>
                                      <p:to>
                                        <p:strVal val="visible"/>
                                      </p:to>
                                    </p:set>
                                    <p:animEffect transition="in" filter="fade">
                                      <p:cBhvr>
                                        <p:cTn id="20" dur="500"/>
                                        <p:tgtEl>
                                          <p:spTgt spid="78"/>
                                        </p:tgtEl>
                                      </p:cBhvr>
                                    </p:animEffect>
                                  </p:childTnLst>
                                </p:cTn>
                              </p:par>
                              <p:par>
                                <p:cTn id="21" presetID="10" presetClass="entr" presetSubtype="0" fill="hold" nodeType="withEffect">
                                  <p:stCondLst>
                                    <p:cond delay="0"/>
                                  </p:stCondLst>
                                  <p:childTnLst>
                                    <p:set>
                                      <p:cBhvr>
                                        <p:cTn id="22" dur="1" fill="hold">
                                          <p:stCondLst>
                                            <p:cond delay="0"/>
                                          </p:stCondLst>
                                        </p:cTn>
                                        <p:tgtEl>
                                          <p:spTgt spid="76"/>
                                        </p:tgtEl>
                                        <p:attrNameLst>
                                          <p:attrName>style.visibility</p:attrName>
                                        </p:attrNameLst>
                                      </p:cBhvr>
                                      <p:to>
                                        <p:strVal val="visible"/>
                                      </p:to>
                                    </p:set>
                                    <p:animEffect transition="in" filter="fade">
                                      <p:cBhvr>
                                        <p:cTn id="23" dur="500"/>
                                        <p:tgtEl>
                                          <p:spTgt spid="76"/>
                                        </p:tgtEl>
                                      </p:cBhvr>
                                    </p:animEffect>
                                  </p:childTnLst>
                                </p:cTn>
                              </p:par>
                              <p:par>
                                <p:cTn id="24" presetID="10" presetClass="entr" presetSubtype="0" fill="hold" nodeType="withEffect">
                                  <p:stCondLst>
                                    <p:cond delay="0"/>
                                  </p:stCondLst>
                                  <p:childTnLst>
                                    <p:set>
                                      <p:cBhvr>
                                        <p:cTn id="25" dur="1" fill="hold">
                                          <p:stCondLst>
                                            <p:cond delay="0"/>
                                          </p:stCondLst>
                                        </p:cTn>
                                        <p:tgtEl>
                                          <p:spTgt spid="74"/>
                                        </p:tgtEl>
                                        <p:attrNameLst>
                                          <p:attrName>style.visibility</p:attrName>
                                        </p:attrNameLst>
                                      </p:cBhvr>
                                      <p:to>
                                        <p:strVal val="visible"/>
                                      </p:to>
                                    </p:set>
                                    <p:animEffect transition="in" filter="fade">
                                      <p:cBhvr>
                                        <p:cTn id="26" dur="500"/>
                                        <p:tgtEl>
                                          <p:spTgt spid="74"/>
                                        </p:tgtEl>
                                      </p:cBhvr>
                                    </p:animEffect>
                                  </p:childTnLst>
                                </p:cTn>
                              </p:par>
                              <p:par>
                                <p:cTn id="27" presetID="10" presetClass="entr" presetSubtype="0" fill="hold" nodeType="withEffect">
                                  <p:stCondLst>
                                    <p:cond delay="0"/>
                                  </p:stCondLst>
                                  <p:childTnLst>
                                    <p:set>
                                      <p:cBhvr>
                                        <p:cTn id="28" dur="1" fill="hold">
                                          <p:stCondLst>
                                            <p:cond delay="0"/>
                                          </p:stCondLst>
                                        </p:cTn>
                                        <p:tgtEl>
                                          <p:spTgt spid="73"/>
                                        </p:tgtEl>
                                        <p:attrNameLst>
                                          <p:attrName>style.visibility</p:attrName>
                                        </p:attrNameLst>
                                      </p:cBhvr>
                                      <p:to>
                                        <p:strVal val="visible"/>
                                      </p:to>
                                    </p:set>
                                    <p:animEffect transition="in" filter="fade">
                                      <p:cBhvr>
                                        <p:cTn id="29" dur="500"/>
                                        <p:tgtEl>
                                          <p:spTgt spid="73"/>
                                        </p:tgtEl>
                                      </p:cBhvr>
                                    </p:animEffect>
                                  </p:childTnLst>
                                </p:cTn>
                              </p:par>
                              <p:par>
                                <p:cTn id="30" presetID="10" presetClass="entr" presetSubtype="0" fill="hold" nodeType="withEffect">
                                  <p:stCondLst>
                                    <p:cond delay="0"/>
                                  </p:stCondLst>
                                  <p:childTnLst>
                                    <p:set>
                                      <p:cBhvr>
                                        <p:cTn id="31" dur="1" fill="hold">
                                          <p:stCondLst>
                                            <p:cond delay="0"/>
                                          </p:stCondLst>
                                        </p:cTn>
                                        <p:tgtEl>
                                          <p:spTgt spid="71"/>
                                        </p:tgtEl>
                                        <p:attrNameLst>
                                          <p:attrName>style.visibility</p:attrName>
                                        </p:attrNameLst>
                                      </p:cBhvr>
                                      <p:to>
                                        <p:strVal val="visible"/>
                                      </p:to>
                                    </p:set>
                                    <p:animEffect transition="in" filter="fade">
                                      <p:cBhvr>
                                        <p:cTn id="32" dur="500"/>
                                        <p:tgtEl>
                                          <p:spTgt spid="71"/>
                                        </p:tgtEl>
                                      </p:cBhvr>
                                    </p:animEffect>
                                  </p:childTnLst>
                                </p:cTn>
                              </p:par>
                              <p:par>
                                <p:cTn id="33" presetID="10" presetClass="entr" presetSubtype="0" fill="hold" nodeType="withEffect">
                                  <p:stCondLst>
                                    <p:cond delay="0"/>
                                  </p:stCondLst>
                                  <p:childTnLst>
                                    <p:set>
                                      <p:cBhvr>
                                        <p:cTn id="34" dur="1" fill="hold">
                                          <p:stCondLst>
                                            <p:cond delay="0"/>
                                          </p:stCondLst>
                                        </p:cTn>
                                        <p:tgtEl>
                                          <p:spTgt spid="70"/>
                                        </p:tgtEl>
                                        <p:attrNameLst>
                                          <p:attrName>style.visibility</p:attrName>
                                        </p:attrNameLst>
                                      </p:cBhvr>
                                      <p:to>
                                        <p:strVal val="visible"/>
                                      </p:to>
                                    </p:set>
                                    <p:animEffect transition="in" filter="fade">
                                      <p:cBhvr>
                                        <p:cTn id="35" dur="500"/>
                                        <p:tgtEl>
                                          <p:spTgt spid="7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89"/>
                                        </p:tgtEl>
                                        <p:attrNameLst>
                                          <p:attrName>style.visibility</p:attrName>
                                        </p:attrNameLst>
                                      </p:cBhvr>
                                      <p:to>
                                        <p:strVal val="visible"/>
                                      </p:to>
                                    </p:set>
                                    <p:animEffect transition="in" filter="fade">
                                      <p:cBhvr>
                                        <p:cTn id="38" dur="500"/>
                                        <p:tgtEl>
                                          <p:spTgt spid="89"/>
                                        </p:tgtEl>
                                      </p:cBhvr>
                                    </p:animEffect>
                                  </p:childTnLst>
                                </p:cTn>
                              </p:par>
                              <p:par>
                                <p:cTn id="39" presetID="10" presetClass="exit" presetSubtype="0" fill="hold" grpId="0" nodeType="withEffect">
                                  <p:stCondLst>
                                    <p:cond delay="0"/>
                                  </p:stCondLst>
                                  <p:childTnLst>
                                    <p:animEffect transition="out" filter="fade">
                                      <p:cBhvr>
                                        <p:cTn id="40" dur="500"/>
                                        <p:tgtEl>
                                          <p:spTgt spid="91"/>
                                        </p:tgtEl>
                                      </p:cBhvr>
                                    </p:animEffect>
                                    <p:set>
                                      <p:cBhvr>
                                        <p:cTn id="41" dur="1" fill="hold">
                                          <p:stCondLst>
                                            <p:cond delay="499"/>
                                          </p:stCondLst>
                                        </p:cTn>
                                        <p:tgtEl>
                                          <p:spTgt spid="9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2" fill="hold" display="0">
                  <p:stCondLst>
                    <p:cond delay="indefinite"/>
                  </p:stCondLst>
                </p:cTn>
                <p:tgtEl>
                  <p:spTgt spid="6"/>
                </p:tgtEl>
              </p:cMediaNode>
            </p:video>
            <p:seq concurrent="1" nextAc="seek">
              <p:cTn id="43" restart="whenNotActive" fill="hold" evtFilter="cancelBubble" nodeType="interactiveSeq">
                <p:stCondLst>
                  <p:cond evt="onClick" delay="0">
                    <p:tgtEl>
                      <p:spTgt spid="6"/>
                    </p:tgtEl>
                  </p:cond>
                </p:stCondLst>
                <p:endSync evt="end" delay="0">
                  <p:rtn val="all"/>
                </p:endSync>
                <p:childTnLst>
                  <p:par>
                    <p:cTn id="44" fill="hold">
                      <p:stCondLst>
                        <p:cond delay="0"/>
                      </p:stCondLst>
                      <p:childTnLst>
                        <p:par>
                          <p:cTn id="45" fill="hold">
                            <p:stCondLst>
                              <p:cond delay="0"/>
                            </p:stCondLst>
                            <p:childTnLst>
                              <p:par>
                                <p:cTn id="46" presetID="2" presetClass="mediacall" presetSubtype="0" fill="hold" nodeType="clickEffect">
                                  <p:stCondLst>
                                    <p:cond delay="0"/>
                                  </p:stCondLst>
                                  <p:childTnLst>
                                    <p:cmd type="call" cmd="togglePause">
                                      <p:cBhvr>
                                        <p:cTn id="47" dur="1" fill="hold"/>
                                        <p:tgtEl>
                                          <p:spTgt spid="6"/>
                                        </p:tgtEl>
                                      </p:cBhvr>
                                    </p:cmd>
                                  </p:childTnLst>
                                </p:cTn>
                              </p:par>
                            </p:childTnLst>
                          </p:cTn>
                        </p:par>
                      </p:childTnLst>
                    </p:cTn>
                  </p:par>
                </p:childTnLst>
              </p:cTn>
              <p:nextCondLst>
                <p:cond evt="onClick" delay="0">
                  <p:tgtEl>
                    <p:spTgt spid="6"/>
                  </p:tgtEl>
                </p:cond>
              </p:nextCondLst>
            </p:seq>
          </p:childTnLst>
        </p:cTn>
      </p:par>
    </p:tnLst>
    <p:bldLst>
      <p:bldP spid="91" grpId="0"/>
      <p:bldP spid="8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直接连接符 11">
            <a:extLst>
              <a:ext uri="{FF2B5EF4-FFF2-40B4-BE49-F238E27FC236}">
                <a16:creationId xmlns:a16="http://schemas.microsoft.com/office/drawing/2014/main" id="{3EC8F998-52CC-6F1E-88AC-091AFD2DD90E}"/>
              </a:ext>
            </a:extLst>
          </p:cNvPr>
          <p:cNvCxnSpPr>
            <a:cxnSpLocks noGrp="1" noRot="1" noMove="1" noResize="1" noEditPoints="1" noAdjustHandles="1" noChangeArrowheads="1" noChangeShapeType="1"/>
          </p:cNvCxnSpPr>
          <p:nvPr/>
        </p:nvCxnSpPr>
        <p:spPr>
          <a:xfrm>
            <a:off x="653143" y="1035699"/>
            <a:ext cx="10888824" cy="0"/>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BC080EB6-5B21-4706-77E6-8B94164682F9}"/>
              </a:ext>
            </a:extLst>
          </p:cNvPr>
          <p:cNvCxnSpPr>
            <a:cxnSpLocks noGrp="1" noRot="1" noMove="1" noResize="1" noEditPoints="1" noAdjustHandles="1" noChangeArrowheads="1" noChangeShapeType="1"/>
          </p:cNvCxnSpPr>
          <p:nvPr/>
        </p:nvCxnSpPr>
        <p:spPr>
          <a:xfrm>
            <a:off x="653143" y="6245291"/>
            <a:ext cx="10888824" cy="0"/>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Rectangle 47">
            <a:extLst>
              <a:ext uri="{FF2B5EF4-FFF2-40B4-BE49-F238E27FC236}">
                <a16:creationId xmlns:a16="http://schemas.microsoft.com/office/drawing/2014/main" id="{951801E5-7DC6-B581-FEE4-4EB086CFB4E1}"/>
              </a:ext>
            </a:extLst>
          </p:cNvPr>
          <p:cNvSpPr>
            <a:spLocks noGrp="1" noRot="1" noMove="1" noResize="1" noEditPoints="1" noAdjustHandles="1" noChangeArrowheads="1" noChangeShapeType="1"/>
          </p:cNvSpPr>
          <p:nvPr/>
        </p:nvSpPr>
        <p:spPr>
          <a:xfrm>
            <a:off x="1321548" y="457360"/>
            <a:ext cx="3600000" cy="492443"/>
          </a:xfrm>
          <a:prstGeom prst="rect">
            <a:avLst/>
          </a:prstGeom>
        </p:spPr>
        <p:txBody>
          <a:bodyPr wrap="square" lIns="0" tIns="0" rIns="0" bIns="0">
            <a:spAutoFit/>
          </a:bodyPr>
          <a:lstStyle/>
          <a:p>
            <a:r>
              <a:rPr lang="en-US" altLang="zh-CN" sz="3200" b="1" dirty="0">
                <a:solidFill>
                  <a:srgbClr val="0F3568"/>
                </a:solidFill>
                <a:latin typeface="Times New Roman" panose="02020603050405020304" pitchFamily="18" charset="0"/>
                <a:ea typeface="微软雅黑" panose="020B0503020204020204" pitchFamily="34" charset="-122"/>
                <a:cs typeface="Times New Roman" panose="02020603050405020304" pitchFamily="18" charset="0"/>
              </a:rPr>
              <a:t>Introduction</a:t>
            </a:r>
            <a:endParaRPr lang="zh-CN" altLang="en-US" sz="3200" b="1" dirty="0">
              <a:solidFill>
                <a:srgbClr val="0F3568"/>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 name="Rectangle 47">
            <a:extLst>
              <a:ext uri="{FF2B5EF4-FFF2-40B4-BE49-F238E27FC236}">
                <a16:creationId xmlns:a16="http://schemas.microsoft.com/office/drawing/2014/main" id="{FFA014CF-D074-CD47-CE3B-188E62E54BA8}"/>
              </a:ext>
            </a:extLst>
          </p:cNvPr>
          <p:cNvSpPr>
            <a:spLocks noGrp="1" noRot="1" noMove="1" noResize="1" noEditPoints="1" noAdjustHandles="1" noChangeArrowheads="1" noChangeShapeType="1"/>
          </p:cNvSpPr>
          <p:nvPr/>
        </p:nvSpPr>
        <p:spPr>
          <a:xfrm>
            <a:off x="650033" y="457360"/>
            <a:ext cx="446400" cy="492443"/>
          </a:xfrm>
          <a:prstGeom prst="rect">
            <a:avLst/>
          </a:prstGeom>
        </p:spPr>
        <p:txBody>
          <a:bodyPr wrap="square" lIns="0" tIns="0" rIns="0" bIns="0">
            <a:spAutoFit/>
          </a:bodyPr>
          <a:lstStyle/>
          <a:p>
            <a:pPr algn="dist"/>
            <a:r>
              <a:rPr lang="en-US" altLang="zh-CN" sz="3200" dirty="0">
                <a:solidFill>
                  <a:srgbClr val="203765"/>
                </a:solidFill>
                <a:latin typeface="Impact" panose="020B0806030902050204" pitchFamily="34" charset="0"/>
                <a:ea typeface="微软雅黑" panose="020B0503020204020204" pitchFamily="34" charset="-122"/>
                <a:cs typeface="Arial" panose="020B0604020202020204" pitchFamily="34" charset="0"/>
              </a:rPr>
              <a:t>01</a:t>
            </a:r>
          </a:p>
        </p:txBody>
      </p:sp>
      <p:sp>
        <p:nvSpPr>
          <p:cNvPr id="2" name="矩形 1">
            <a:extLst>
              <a:ext uri="{FF2B5EF4-FFF2-40B4-BE49-F238E27FC236}">
                <a16:creationId xmlns:a16="http://schemas.microsoft.com/office/drawing/2014/main" id="{F7577426-426A-EEC6-18AD-2B1A679EB0C9}"/>
              </a:ext>
            </a:extLst>
          </p:cNvPr>
          <p:cNvSpPr/>
          <p:nvPr/>
        </p:nvSpPr>
        <p:spPr>
          <a:xfrm>
            <a:off x="4336766" y="1960685"/>
            <a:ext cx="720000" cy="36000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16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Q</a:t>
            </a:r>
            <a:r>
              <a:rPr lang="en-US" altLang="zh-CN" sz="1600"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16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AE</a:t>
            </a:r>
          </a:p>
        </p:txBody>
      </p:sp>
      <p:sp>
        <p:nvSpPr>
          <p:cNvPr id="6" name="矩形 5">
            <a:extLst>
              <a:ext uri="{FF2B5EF4-FFF2-40B4-BE49-F238E27FC236}">
                <a16:creationId xmlns:a16="http://schemas.microsoft.com/office/drawing/2014/main" id="{8EBDF00F-6E55-1779-9C84-05BC8F11963F}"/>
              </a:ext>
            </a:extLst>
          </p:cNvPr>
          <p:cNvSpPr/>
          <p:nvPr/>
        </p:nvSpPr>
        <p:spPr>
          <a:xfrm>
            <a:off x="6991984" y="1960685"/>
            <a:ext cx="720000" cy="36000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AD</a:t>
            </a:r>
            <a:endParaRPr lang="zh-CN" altLang="en-US" sz="16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cxnSp>
        <p:nvCxnSpPr>
          <p:cNvPr id="16" name="直接箭头连接符 15">
            <a:extLst>
              <a:ext uri="{FF2B5EF4-FFF2-40B4-BE49-F238E27FC236}">
                <a16:creationId xmlns:a16="http://schemas.microsoft.com/office/drawing/2014/main" id="{4FBF93A3-37C5-F92B-D566-24229CAC4E0C}"/>
              </a:ext>
            </a:extLst>
          </p:cNvPr>
          <p:cNvCxnSpPr>
            <a:cxnSpLocks/>
            <a:stCxn id="93" idx="3"/>
            <a:endCxn id="15" idx="2"/>
          </p:cNvCxnSpPr>
          <p:nvPr/>
        </p:nvCxnSpPr>
        <p:spPr>
          <a:xfrm>
            <a:off x="2401548" y="2140685"/>
            <a:ext cx="607609"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55" name="组合 54">
            <a:extLst>
              <a:ext uri="{FF2B5EF4-FFF2-40B4-BE49-F238E27FC236}">
                <a16:creationId xmlns:a16="http://schemas.microsoft.com/office/drawing/2014/main" id="{150BC717-A2CD-077F-E61A-7FD49A3274D3}"/>
              </a:ext>
            </a:extLst>
          </p:cNvPr>
          <p:cNvGrpSpPr/>
          <p:nvPr/>
        </p:nvGrpSpPr>
        <p:grpSpPr>
          <a:xfrm>
            <a:off x="1321548" y="1780685"/>
            <a:ext cx="1080000" cy="991952"/>
            <a:chOff x="873233" y="1541015"/>
            <a:chExt cx="1080000" cy="991952"/>
          </a:xfrm>
        </p:grpSpPr>
        <mc:AlternateContent xmlns:mc="http://schemas.openxmlformats.org/markup-compatibility/2006" xmlns:a14="http://schemas.microsoft.com/office/drawing/2010/main">
          <mc:Choice Requires="a14">
            <p:sp>
              <p:nvSpPr>
                <p:cNvPr id="3" name="文本框 2">
                  <a:extLst>
                    <a:ext uri="{FF2B5EF4-FFF2-40B4-BE49-F238E27FC236}">
                      <a16:creationId xmlns:a16="http://schemas.microsoft.com/office/drawing/2014/main" id="{5621A5F0-C128-9AB7-8D5A-69696164ED0E}"/>
                    </a:ext>
                  </a:extLst>
                </p:cNvPr>
                <p:cNvSpPr txBox="1"/>
                <p:nvPr/>
              </p:nvSpPr>
              <p:spPr>
                <a:xfrm>
                  <a:off x="1319169" y="2255968"/>
                  <a:ext cx="18812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i="1">
                            <a:latin typeface="Cambria Math" panose="02040503050406030204" pitchFamily="18" charset="0"/>
                          </a:rPr>
                          <m:t>𝑥</m:t>
                        </m:r>
                      </m:oMath>
                    </m:oMathPara>
                  </a14:m>
                  <a:endParaRPr lang="zh-CN" altLang="en-US" dirty="0">
                    <a:latin typeface="Times New Roman" panose="02020603050405020304" pitchFamily="18" charset="0"/>
                    <a:ea typeface="宋体" panose="02010600030101010101" pitchFamily="2" charset="-122"/>
                    <a:cs typeface="Times New Roman" panose="02020603050405020304" pitchFamily="18" charset="0"/>
                  </a:endParaRPr>
                </a:p>
              </p:txBody>
            </p:sp>
          </mc:Choice>
          <mc:Fallback xmlns="">
            <p:sp>
              <p:nvSpPr>
                <p:cNvPr id="3" name="文本框 2">
                  <a:extLst>
                    <a:ext uri="{FF2B5EF4-FFF2-40B4-BE49-F238E27FC236}">
                      <a16:creationId xmlns:a16="http://schemas.microsoft.com/office/drawing/2014/main" id="{5621A5F0-C128-9AB7-8D5A-69696164ED0E}"/>
                    </a:ext>
                  </a:extLst>
                </p:cNvPr>
                <p:cNvSpPr txBox="1">
                  <a:spLocks noRot="1" noChangeAspect="1" noMove="1" noResize="1" noEditPoints="1" noAdjustHandles="1" noChangeArrowheads="1" noChangeShapeType="1" noTextEdit="1"/>
                </p:cNvSpPr>
                <p:nvPr/>
              </p:nvSpPr>
              <p:spPr>
                <a:xfrm>
                  <a:off x="1319169" y="2255968"/>
                  <a:ext cx="188128" cy="276999"/>
                </a:xfrm>
                <a:prstGeom prst="rect">
                  <a:avLst/>
                </a:prstGeom>
                <a:blipFill>
                  <a:blip r:embed="rId6"/>
                  <a:stretch>
                    <a:fillRect l="-16129" r="-12903"/>
                  </a:stretch>
                </a:blipFill>
              </p:spPr>
              <p:txBody>
                <a:bodyPr/>
                <a:lstStyle/>
                <a:p>
                  <a:r>
                    <a:rPr lang="zh-CN" altLang="en-US">
                      <a:noFill/>
                    </a:rPr>
                    <a:t> </a:t>
                  </a:r>
                </a:p>
              </p:txBody>
            </p:sp>
          </mc:Fallback>
        </mc:AlternateContent>
        <p:pic>
          <p:nvPicPr>
            <p:cNvPr id="93" name="图片 92" descr="彩色的鹦鹉站在鸟&#10;&#10;描述已自动生成">
              <a:extLst>
                <a:ext uri="{FF2B5EF4-FFF2-40B4-BE49-F238E27FC236}">
                  <a16:creationId xmlns:a16="http://schemas.microsoft.com/office/drawing/2014/main" id="{A236E02E-674C-29C8-E563-68F7807FE48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3233" y="1541015"/>
              <a:ext cx="1080000" cy="720000"/>
            </a:xfrm>
            <a:prstGeom prst="rect">
              <a:avLst/>
            </a:prstGeom>
          </p:spPr>
        </p:pic>
      </p:grpSp>
      <p:sp>
        <p:nvSpPr>
          <p:cNvPr id="15" name="梯形 14">
            <a:extLst>
              <a:ext uri="{FF2B5EF4-FFF2-40B4-BE49-F238E27FC236}">
                <a16:creationId xmlns:a16="http://schemas.microsoft.com/office/drawing/2014/main" id="{F5353F3D-D14C-6616-1082-C9423822E8E2}"/>
              </a:ext>
            </a:extLst>
          </p:cNvPr>
          <p:cNvSpPr>
            <a:spLocks noChangeAspect="1"/>
          </p:cNvSpPr>
          <p:nvPr/>
        </p:nvSpPr>
        <p:spPr>
          <a:xfrm rot="5400000">
            <a:off x="3009157" y="1780685"/>
            <a:ext cx="720000" cy="720000"/>
          </a:xfrm>
          <a:prstGeom prst="trapezoid">
            <a:avLst>
              <a:gd name="adj" fmla="val 25000"/>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108000" rtlCol="0" anchor="ctr"/>
          <a:lstStyle/>
          <a:p>
            <a:pPr algn="ctr"/>
            <a:r>
              <a:rPr lang="en-US" altLang="zh-CN" sz="1600" dirty="0">
                <a:solidFill>
                  <a:schemeClr val="tx1"/>
                </a:solidFill>
                <a:latin typeface="Times New Roman" panose="02020603050405020304" pitchFamily="18" charset="0"/>
                <a:cs typeface="Times New Roman" panose="02020603050405020304" pitchFamily="18" charset="0"/>
              </a:rPr>
              <a:t>T</a:t>
            </a:r>
            <a:endParaRPr lang="zh-CN" altLang="en-US" sz="1600" dirty="0">
              <a:solidFill>
                <a:schemeClr val="tx1"/>
              </a:solidFill>
              <a:latin typeface="Times New Roman" panose="02020603050405020304" pitchFamily="18" charset="0"/>
              <a:cs typeface="Times New Roman" panose="02020603050405020304" pitchFamily="18" charset="0"/>
            </a:endParaRPr>
          </a:p>
        </p:txBody>
      </p:sp>
      <p:grpSp>
        <p:nvGrpSpPr>
          <p:cNvPr id="56" name="组合 55">
            <a:extLst>
              <a:ext uri="{FF2B5EF4-FFF2-40B4-BE49-F238E27FC236}">
                <a16:creationId xmlns:a16="http://schemas.microsoft.com/office/drawing/2014/main" id="{F5F236E4-CC9A-3C31-1A80-72C426EEA01B}"/>
              </a:ext>
            </a:extLst>
          </p:cNvPr>
          <p:cNvGrpSpPr/>
          <p:nvPr/>
        </p:nvGrpSpPr>
        <p:grpSpPr>
          <a:xfrm>
            <a:off x="9647200" y="1780685"/>
            <a:ext cx="1080000" cy="1007240"/>
            <a:chOff x="9198885" y="1541015"/>
            <a:chExt cx="1080000" cy="1007240"/>
          </a:xfrm>
        </p:grpSpPr>
        <mc:AlternateContent xmlns:mc="http://schemas.openxmlformats.org/markup-compatibility/2006" xmlns:a14="http://schemas.microsoft.com/office/drawing/2010/main">
          <mc:Choice Requires="a14">
            <p:sp>
              <p:nvSpPr>
                <p:cNvPr id="44" name="文本框 43">
                  <a:extLst>
                    <a:ext uri="{FF2B5EF4-FFF2-40B4-BE49-F238E27FC236}">
                      <a16:creationId xmlns:a16="http://schemas.microsoft.com/office/drawing/2014/main" id="{ADDDFBCA-327F-35F2-598D-E19EB35FAA1F}"/>
                    </a:ext>
                  </a:extLst>
                </p:cNvPr>
                <p:cNvSpPr txBox="1"/>
                <p:nvPr/>
              </p:nvSpPr>
              <p:spPr>
                <a:xfrm>
                  <a:off x="9644821" y="2271256"/>
                  <a:ext cx="18812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zh-CN" altLang="en-US" i="1" smtClean="0">
                                <a:latin typeface="Cambria Math" panose="02040503050406030204" pitchFamily="18" charset="0"/>
                                <a:ea typeface="宋体" panose="02010600030101010101" pitchFamily="2" charset="-122"/>
                                <a:cs typeface="Times New Roman" panose="02020603050405020304" pitchFamily="18" charset="0"/>
                              </a:rPr>
                            </m:ctrlPr>
                          </m:accPr>
                          <m:e>
                            <m:r>
                              <a:rPr lang="en-US" altLang="zh-CN" b="0" i="1" smtClean="0">
                                <a:latin typeface="Cambria Math" panose="02040503050406030204" pitchFamily="18" charset="0"/>
                                <a:ea typeface="宋体" panose="02010600030101010101" pitchFamily="2" charset="-122"/>
                                <a:cs typeface="Times New Roman" panose="02020603050405020304" pitchFamily="18" charset="0"/>
                              </a:rPr>
                              <m:t>𝑥</m:t>
                            </m:r>
                          </m:e>
                        </m:acc>
                      </m:oMath>
                    </m:oMathPara>
                  </a14:m>
                  <a:endParaRPr lang="zh-CN" altLang="en-US" dirty="0">
                    <a:latin typeface="Times New Roman" panose="02020603050405020304" pitchFamily="18" charset="0"/>
                    <a:ea typeface="宋体" panose="02010600030101010101" pitchFamily="2" charset="-122"/>
                    <a:cs typeface="Times New Roman" panose="02020603050405020304" pitchFamily="18" charset="0"/>
                  </a:endParaRPr>
                </a:p>
              </p:txBody>
            </p:sp>
          </mc:Choice>
          <mc:Fallback xmlns="">
            <p:sp>
              <p:nvSpPr>
                <p:cNvPr id="44" name="文本框 43">
                  <a:extLst>
                    <a:ext uri="{FF2B5EF4-FFF2-40B4-BE49-F238E27FC236}">
                      <a16:creationId xmlns:a16="http://schemas.microsoft.com/office/drawing/2014/main" id="{ADDDFBCA-327F-35F2-598D-E19EB35FAA1F}"/>
                    </a:ext>
                  </a:extLst>
                </p:cNvPr>
                <p:cNvSpPr txBox="1">
                  <a:spLocks noRot="1" noChangeAspect="1" noMove="1" noResize="1" noEditPoints="1" noAdjustHandles="1" noChangeArrowheads="1" noChangeShapeType="1" noTextEdit="1"/>
                </p:cNvSpPr>
                <p:nvPr/>
              </p:nvSpPr>
              <p:spPr>
                <a:xfrm>
                  <a:off x="9644821" y="2271256"/>
                  <a:ext cx="188128" cy="276999"/>
                </a:xfrm>
                <a:prstGeom prst="rect">
                  <a:avLst/>
                </a:prstGeom>
                <a:blipFill>
                  <a:blip r:embed="rId8"/>
                  <a:stretch>
                    <a:fillRect l="-16129" t="-24444" r="-77419" b="-2222"/>
                  </a:stretch>
                </a:blipFill>
              </p:spPr>
              <p:txBody>
                <a:bodyPr/>
                <a:lstStyle/>
                <a:p>
                  <a:r>
                    <a:rPr lang="zh-CN" altLang="en-US">
                      <a:noFill/>
                    </a:rPr>
                    <a:t> </a:t>
                  </a:r>
                </a:p>
              </p:txBody>
            </p:sp>
          </mc:Fallback>
        </mc:AlternateContent>
        <p:pic>
          <p:nvPicPr>
            <p:cNvPr id="45" name="图片 44" descr="彩色的鹦鹉站在鸟&#10;&#10;描述已自动生成">
              <a:extLst>
                <a:ext uri="{FF2B5EF4-FFF2-40B4-BE49-F238E27FC236}">
                  <a16:creationId xmlns:a16="http://schemas.microsoft.com/office/drawing/2014/main" id="{4CA7D20A-AE82-8B2E-E850-DB97476AB1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98885" y="1541015"/>
              <a:ext cx="1080000" cy="720000"/>
            </a:xfrm>
            <a:prstGeom prst="rect">
              <a:avLst/>
            </a:prstGeom>
          </p:spPr>
        </p:pic>
      </p:grpSp>
      <p:sp>
        <p:nvSpPr>
          <p:cNvPr id="47" name="梯形 46">
            <a:extLst>
              <a:ext uri="{FF2B5EF4-FFF2-40B4-BE49-F238E27FC236}">
                <a16:creationId xmlns:a16="http://schemas.microsoft.com/office/drawing/2014/main" id="{D49B5F7B-AA37-4AC9-4E75-A686AFBCE978}"/>
              </a:ext>
            </a:extLst>
          </p:cNvPr>
          <p:cNvSpPr>
            <a:spLocks noChangeAspect="1"/>
          </p:cNvSpPr>
          <p:nvPr/>
        </p:nvSpPr>
        <p:spPr>
          <a:xfrm rot="16200000" flipH="1">
            <a:off x="8319593" y="1780685"/>
            <a:ext cx="720000" cy="720000"/>
          </a:xfrm>
          <a:prstGeom prst="trapezoid">
            <a:avLst>
              <a:gd name="adj" fmla="val 25000"/>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lIns="0" tIns="0" rIns="0" bIns="108000" rtlCol="0" anchor="ctr"/>
          <a:lstStyle/>
          <a:p>
            <a:pPr algn="ctr"/>
            <a:r>
              <a:rPr lang="en-US" altLang="zh-CN" sz="1600" dirty="0">
                <a:solidFill>
                  <a:schemeClr val="tx1"/>
                </a:solidFill>
                <a:latin typeface="Times New Roman" panose="02020603050405020304" pitchFamily="18" charset="0"/>
                <a:cs typeface="Times New Roman" panose="02020603050405020304" pitchFamily="18" charset="0"/>
              </a:rPr>
              <a:t>inv-T</a:t>
            </a:r>
            <a:endParaRPr lang="zh-CN" altLang="en-US" sz="1600" dirty="0">
              <a:solidFill>
                <a:schemeClr val="tx1"/>
              </a:solidFill>
              <a:latin typeface="Times New Roman" panose="02020603050405020304" pitchFamily="18" charset="0"/>
              <a:cs typeface="Times New Roman" panose="02020603050405020304" pitchFamily="18" charset="0"/>
            </a:endParaRPr>
          </a:p>
        </p:txBody>
      </p:sp>
      <p:sp>
        <p:nvSpPr>
          <p:cNvPr id="48" name="矩形 47">
            <a:extLst>
              <a:ext uri="{FF2B5EF4-FFF2-40B4-BE49-F238E27FC236}">
                <a16:creationId xmlns:a16="http://schemas.microsoft.com/office/drawing/2014/main" id="{0DB59878-3FD2-51E9-2D65-554F3B1B8A96}"/>
              </a:ext>
            </a:extLst>
          </p:cNvPr>
          <p:cNvSpPr/>
          <p:nvPr/>
        </p:nvSpPr>
        <p:spPr>
          <a:xfrm>
            <a:off x="5664375" y="2077685"/>
            <a:ext cx="720000" cy="126000"/>
          </a:xfrm>
          <a:prstGeom prst="rect">
            <a:avLst/>
          </a:prstGeom>
          <a:pattFill prst="lgCheck">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宋体" panose="02010600030101010101" pitchFamily="2" charset="-122"/>
              <a:cs typeface="Times New Roman" panose="02020603050405020304" pitchFamily="18" charset="0"/>
            </a:endParaRPr>
          </a:p>
        </p:txBody>
      </p:sp>
      <p:cxnSp>
        <p:nvCxnSpPr>
          <p:cNvPr id="59" name="直接箭头连接符 58">
            <a:extLst>
              <a:ext uri="{FF2B5EF4-FFF2-40B4-BE49-F238E27FC236}">
                <a16:creationId xmlns:a16="http://schemas.microsoft.com/office/drawing/2014/main" id="{ECA6B41E-53AA-EE38-9A18-816258839DC4}"/>
              </a:ext>
            </a:extLst>
          </p:cNvPr>
          <p:cNvCxnSpPr>
            <a:cxnSpLocks/>
            <a:stCxn id="15" idx="0"/>
            <a:endCxn id="2" idx="1"/>
          </p:cNvCxnSpPr>
          <p:nvPr/>
        </p:nvCxnSpPr>
        <p:spPr>
          <a:xfrm>
            <a:off x="3729157" y="2140685"/>
            <a:ext cx="607609"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直接箭头连接符 61">
            <a:extLst>
              <a:ext uri="{FF2B5EF4-FFF2-40B4-BE49-F238E27FC236}">
                <a16:creationId xmlns:a16="http://schemas.microsoft.com/office/drawing/2014/main" id="{9F87BBDE-E5DF-C61D-32B9-998EC7A607B8}"/>
              </a:ext>
            </a:extLst>
          </p:cNvPr>
          <p:cNvCxnSpPr>
            <a:cxnSpLocks/>
            <a:stCxn id="2" idx="3"/>
            <a:endCxn id="48" idx="1"/>
          </p:cNvCxnSpPr>
          <p:nvPr/>
        </p:nvCxnSpPr>
        <p:spPr>
          <a:xfrm>
            <a:off x="5056766" y="2140685"/>
            <a:ext cx="607609"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直接箭头连接符 64">
            <a:extLst>
              <a:ext uri="{FF2B5EF4-FFF2-40B4-BE49-F238E27FC236}">
                <a16:creationId xmlns:a16="http://schemas.microsoft.com/office/drawing/2014/main" id="{A1CE6FA2-E67C-7CF0-868B-B9805C3175A6}"/>
              </a:ext>
            </a:extLst>
          </p:cNvPr>
          <p:cNvCxnSpPr>
            <a:cxnSpLocks/>
            <a:stCxn id="48" idx="3"/>
            <a:endCxn id="6" idx="1"/>
          </p:cNvCxnSpPr>
          <p:nvPr/>
        </p:nvCxnSpPr>
        <p:spPr>
          <a:xfrm>
            <a:off x="6384375" y="2140685"/>
            <a:ext cx="607609"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直接箭头连接符 68">
            <a:extLst>
              <a:ext uri="{FF2B5EF4-FFF2-40B4-BE49-F238E27FC236}">
                <a16:creationId xmlns:a16="http://schemas.microsoft.com/office/drawing/2014/main" id="{799F61BA-FAF4-A2A3-8ABA-36C712CD125E}"/>
              </a:ext>
            </a:extLst>
          </p:cNvPr>
          <p:cNvCxnSpPr>
            <a:cxnSpLocks/>
            <a:stCxn id="6" idx="3"/>
            <a:endCxn id="47" idx="0"/>
          </p:cNvCxnSpPr>
          <p:nvPr/>
        </p:nvCxnSpPr>
        <p:spPr>
          <a:xfrm>
            <a:off x="7711984" y="2140685"/>
            <a:ext cx="607609"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直接箭头连接符 71">
            <a:extLst>
              <a:ext uri="{FF2B5EF4-FFF2-40B4-BE49-F238E27FC236}">
                <a16:creationId xmlns:a16="http://schemas.microsoft.com/office/drawing/2014/main" id="{CC40E678-125A-E592-906B-C0BDDC6E5248}"/>
              </a:ext>
            </a:extLst>
          </p:cNvPr>
          <p:cNvCxnSpPr>
            <a:cxnSpLocks/>
            <a:stCxn id="47" idx="2"/>
            <a:endCxn id="45" idx="1"/>
          </p:cNvCxnSpPr>
          <p:nvPr/>
        </p:nvCxnSpPr>
        <p:spPr>
          <a:xfrm>
            <a:off x="9039593" y="2140685"/>
            <a:ext cx="607607"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0" name="文本框 79">
                <a:extLst>
                  <a:ext uri="{FF2B5EF4-FFF2-40B4-BE49-F238E27FC236}">
                    <a16:creationId xmlns:a16="http://schemas.microsoft.com/office/drawing/2014/main" id="{FC5EC76E-52F6-7DBD-F337-4D3C2CA650E1}"/>
                  </a:ext>
                </a:extLst>
              </p:cNvPr>
              <p:cNvSpPr txBox="1"/>
              <p:nvPr/>
            </p:nvSpPr>
            <p:spPr>
              <a:xfrm>
                <a:off x="5912196" y="3287171"/>
                <a:ext cx="22435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solidFill>
                                <a:schemeClr val="tx1"/>
                              </a:solidFill>
                              <a:latin typeface="Cambria Math" panose="02040503050406030204" pitchFamily="18" charset="0"/>
                            </a:rPr>
                          </m:ctrlPr>
                        </m:sSubPr>
                        <m:e>
                          <m:r>
                            <a:rPr lang="zh-CN" altLang="en-US" i="1" smtClean="0">
                              <a:solidFill>
                                <a:schemeClr val="tx1"/>
                              </a:solidFill>
                              <a:latin typeface="Cambria Math" panose="02040503050406030204" pitchFamily="18" charset="0"/>
                            </a:rPr>
                            <m:t>𝜆</m:t>
                          </m:r>
                        </m:e>
                        <m:sub>
                          <m:r>
                            <a:rPr lang="en-US" altLang="zh-CN" b="0" i="1" smtClean="0">
                              <a:solidFill>
                                <a:schemeClr val="tx1"/>
                              </a:solidFill>
                              <a:latin typeface="Cambria Math" panose="02040503050406030204" pitchFamily="18" charset="0"/>
                            </a:rPr>
                            <m:t> </m:t>
                          </m:r>
                        </m:sub>
                      </m:sSub>
                    </m:oMath>
                  </m:oMathPara>
                </a14:m>
                <a:endParaRPr lang="zh-CN" altLang="en-US"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mc:Choice>
        <mc:Fallback xmlns="">
          <p:sp>
            <p:nvSpPr>
              <p:cNvPr id="80" name="文本框 79">
                <a:extLst>
                  <a:ext uri="{FF2B5EF4-FFF2-40B4-BE49-F238E27FC236}">
                    <a16:creationId xmlns:a16="http://schemas.microsoft.com/office/drawing/2014/main" id="{FC5EC76E-52F6-7DBD-F337-4D3C2CA650E1}"/>
                  </a:ext>
                </a:extLst>
              </p:cNvPr>
              <p:cNvSpPr txBox="1">
                <a:spLocks noRot="1" noChangeAspect="1" noMove="1" noResize="1" noEditPoints="1" noAdjustHandles="1" noChangeArrowheads="1" noChangeShapeType="1" noTextEdit="1"/>
              </p:cNvSpPr>
              <p:nvPr/>
            </p:nvSpPr>
            <p:spPr>
              <a:xfrm>
                <a:off x="5912196" y="3287171"/>
                <a:ext cx="224357" cy="276999"/>
              </a:xfrm>
              <a:prstGeom prst="rect">
                <a:avLst/>
              </a:prstGeom>
              <a:blipFill>
                <a:blip r:embed="rId9"/>
                <a:stretch>
                  <a:fillRect l="-24324" r="-5405" b="-8696"/>
                </a:stretch>
              </a:blipFill>
            </p:spPr>
            <p:txBody>
              <a:bodyPr/>
              <a:lstStyle/>
              <a:p>
                <a:r>
                  <a:rPr lang="zh-CN" altLang="en-US">
                    <a:noFill/>
                  </a:rPr>
                  <a:t> </a:t>
                </a:r>
              </a:p>
            </p:txBody>
          </p:sp>
        </mc:Fallback>
      </mc:AlternateContent>
      <p:sp>
        <p:nvSpPr>
          <p:cNvPr id="81" name="矩形 80">
            <a:extLst>
              <a:ext uri="{FF2B5EF4-FFF2-40B4-BE49-F238E27FC236}">
                <a16:creationId xmlns:a16="http://schemas.microsoft.com/office/drawing/2014/main" id="{0934CDBA-57A6-1695-99CA-63187D3743CA}"/>
              </a:ext>
            </a:extLst>
          </p:cNvPr>
          <p:cNvSpPr/>
          <p:nvPr/>
        </p:nvSpPr>
        <p:spPr>
          <a:xfrm>
            <a:off x="4336766" y="3245670"/>
            <a:ext cx="720000" cy="36000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Scaling</a:t>
            </a:r>
          </a:p>
          <a:p>
            <a:pPr algn="ctr"/>
            <a:r>
              <a:rPr lang="en-US" altLang="zh-CN" sz="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Network</a:t>
            </a:r>
          </a:p>
        </p:txBody>
      </p:sp>
      <p:sp>
        <p:nvSpPr>
          <p:cNvPr id="83" name="矩形 82">
            <a:extLst>
              <a:ext uri="{FF2B5EF4-FFF2-40B4-BE49-F238E27FC236}">
                <a16:creationId xmlns:a16="http://schemas.microsoft.com/office/drawing/2014/main" id="{434FDABC-5605-97FB-C435-09D5128C7418}"/>
              </a:ext>
            </a:extLst>
          </p:cNvPr>
          <p:cNvSpPr/>
          <p:nvPr/>
        </p:nvSpPr>
        <p:spPr>
          <a:xfrm>
            <a:off x="6991984" y="3245670"/>
            <a:ext cx="720000" cy="36000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Scaling</a:t>
            </a:r>
          </a:p>
          <a:p>
            <a:pPr algn="ctr"/>
            <a:r>
              <a:rPr lang="en-US" altLang="zh-CN" sz="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Network</a:t>
            </a:r>
          </a:p>
        </p:txBody>
      </p:sp>
      <p:cxnSp>
        <p:nvCxnSpPr>
          <p:cNvPr id="84" name="直接箭头连接符 83">
            <a:extLst>
              <a:ext uri="{FF2B5EF4-FFF2-40B4-BE49-F238E27FC236}">
                <a16:creationId xmlns:a16="http://schemas.microsoft.com/office/drawing/2014/main" id="{9A80A149-774B-FB1C-0C4A-2708B644E970}"/>
              </a:ext>
            </a:extLst>
          </p:cNvPr>
          <p:cNvCxnSpPr>
            <a:cxnSpLocks/>
            <a:stCxn id="80" idx="3"/>
            <a:endCxn id="83" idx="1"/>
          </p:cNvCxnSpPr>
          <p:nvPr/>
        </p:nvCxnSpPr>
        <p:spPr>
          <a:xfrm flipV="1">
            <a:off x="6136553" y="3425670"/>
            <a:ext cx="855431" cy="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8" name="直接箭头连接符 87">
            <a:extLst>
              <a:ext uri="{FF2B5EF4-FFF2-40B4-BE49-F238E27FC236}">
                <a16:creationId xmlns:a16="http://schemas.microsoft.com/office/drawing/2014/main" id="{956691A8-40FB-EE4A-17A6-6C579027E2CD}"/>
              </a:ext>
            </a:extLst>
          </p:cNvPr>
          <p:cNvCxnSpPr>
            <a:cxnSpLocks/>
            <a:stCxn id="80" idx="1"/>
            <a:endCxn id="81" idx="3"/>
          </p:cNvCxnSpPr>
          <p:nvPr/>
        </p:nvCxnSpPr>
        <p:spPr>
          <a:xfrm flipH="1" flipV="1">
            <a:off x="5056766" y="3425670"/>
            <a:ext cx="855430" cy="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4" name="直接箭头连接符 93">
            <a:extLst>
              <a:ext uri="{FF2B5EF4-FFF2-40B4-BE49-F238E27FC236}">
                <a16:creationId xmlns:a16="http://schemas.microsoft.com/office/drawing/2014/main" id="{80DACD2D-50DD-15E9-AE52-EF519AC1E413}"/>
              </a:ext>
            </a:extLst>
          </p:cNvPr>
          <p:cNvCxnSpPr>
            <a:cxnSpLocks/>
            <a:stCxn id="81" idx="1"/>
            <a:endCxn id="15" idx="3"/>
          </p:cNvCxnSpPr>
          <p:nvPr/>
        </p:nvCxnSpPr>
        <p:spPr>
          <a:xfrm flipH="1" flipV="1">
            <a:off x="3369157" y="2410685"/>
            <a:ext cx="967609" cy="1014985"/>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8" name="直接箭头连接符 97">
            <a:extLst>
              <a:ext uri="{FF2B5EF4-FFF2-40B4-BE49-F238E27FC236}">
                <a16:creationId xmlns:a16="http://schemas.microsoft.com/office/drawing/2014/main" id="{2736AC7E-4704-920A-F4B9-60E7FAA3A485}"/>
              </a:ext>
            </a:extLst>
          </p:cNvPr>
          <p:cNvCxnSpPr>
            <a:cxnSpLocks/>
            <a:stCxn id="83" idx="3"/>
            <a:endCxn id="47" idx="3"/>
          </p:cNvCxnSpPr>
          <p:nvPr/>
        </p:nvCxnSpPr>
        <p:spPr>
          <a:xfrm flipV="1">
            <a:off x="7711984" y="2410685"/>
            <a:ext cx="967609" cy="1014985"/>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连接符: 肘形 27">
            <a:extLst>
              <a:ext uri="{FF2B5EF4-FFF2-40B4-BE49-F238E27FC236}">
                <a16:creationId xmlns:a16="http://schemas.microsoft.com/office/drawing/2014/main" id="{D01A54A0-F4C9-85AB-0E26-9272CF3EDF57}"/>
              </a:ext>
            </a:extLst>
          </p:cNvPr>
          <p:cNvCxnSpPr>
            <a:cxnSpLocks/>
            <a:stCxn id="24" idx="3"/>
            <a:endCxn id="97" idx="2"/>
          </p:cNvCxnSpPr>
          <p:nvPr/>
        </p:nvCxnSpPr>
        <p:spPr>
          <a:xfrm flipV="1">
            <a:off x="3909701" y="3695670"/>
            <a:ext cx="787064" cy="1021646"/>
          </a:xfrm>
          <a:prstGeom prst="bentConnector2">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0" name="文本框 49">
                <a:extLst>
                  <a:ext uri="{FF2B5EF4-FFF2-40B4-BE49-F238E27FC236}">
                    <a16:creationId xmlns:a16="http://schemas.microsoft.com/office/drawing/2014/main" id="{ED3221BB-DF89-E521-42D2-063280C0896C}"/>
                  </a:ext>
                </a:extLst>
              </p:cNvPr>
              <p:cNvSpPr txBox="1"/>
              <p:nvPr/>
            </p:nvSpPr>
            <p:spPr>
              <a:xfrm>
                <a:off x="5251094" y="2232957"/>
                <a:ext cx="1545616" cy="523220"/>
              </a:xfrm>
              <a:prstGeom prst="rect">
                <a:avLst/>
              </a:prstGeom>
              <a:noFill/>
            </p:spPr>
            <p:txBody>
              <a:bodyPr wrap="none" rtlCol="0">
                <a:spAutoFit/>
              </a:bodyPr>
              <a:lstStyle/>
              <a:p>
                <a:pPr algn="ctr"/>
                <a:r>
                  <a:rPr lang="en-US" altLang="zh-CN" sz="1400" dirty="0">
                    <a:latin typeface="Times New Roman" panose="02020603050405020304" pitchFamily="18" charset="0"/>
                    <a:cs typeface="Times New Roman" panose="02020603050405020304" pitchFamily="18" charset="0"/>
                  </a:rPr>
                  <a:t>S</a:t>
                </a:r>
                <a:r>
                  <a:rPr lang="en-US" altLang="zh-CN" sz="1400" dirty="0">
                    <a:solidFill>
                      <a:schemeClr val="tx1"/>
                    </a:solidFill>
                    <a:latin typeface="Times New Roman" panose="02020603050405020304" pitchFamily="18" charset="0"/>
                    <a:cs typeface="Times New Roman" panose="02020603050405020304" pitchFamily="18" charset="0"/>
                  </a:rPr>
                  <a:t>patial </a:t>
                </a:r>
                <a:r>
                  <a:rPr lang="en-US" altLang="zh-CN" sz="1400" dirty="0">
                    <a:latin typeface="Times New Roman" panose="02020603050405020304" pitchFamily="18" charset="0"/>
                    <a:cs typeface="Times New Roman" panose="02020603050405020304" pitchFamily="18" charset="0"/>
                  </a:rPr>
                  <a:t>I</a:t>
                </a:r>
                <a:r>
                  <a:rPr lang="en-US" altLang="zh-CN" sz="1400" dirty="0">
                    <a:solidFill>
                      <a:schemeClr val="tx1"/>
                    </a:solidFill>
                    <a:latin typeface="Times New Roman" panose="02020603050405020304" pitchFamily="18" charset="0"/>
                    <a:cs typeface="Times New Roman" panose="02020603050405020304" pitchFamily="18" charset="0"/>
                  </a:rPr>
                  <a:t>mportance</a:t>
                </a:r>
              </a:p>
              <a:p>
                <a:pPr algn="ctr"/>
                <a:r>
                  <a:rPr lang="en-US" altLang="zh-CN" sz="1400" dirty="0">
                    <a:latin typeface="Times New Roman" panose="02020603050405020304" pitchFamily="18" charset="0"/>
                    <a:cs typeface="Times New Roman" panose="02020603050405020304" pitchFamily="18" charset="0"/>
                  </a:rPr>
                  <a:t>a</a:t>
                </a:r>
                <a:r>
                  <a:rPr lang="en-US" altLang="zh-CN" sz="1400" dirty="0">
                    <a:solidFill>
                      <a:schemeClr val="tx1"/>
                    </a:solidFill>
                    <a:latin typeface="Times New Roman" panose="02020603050405020304" pitchFamily="18" charset="0"/>
                    <a:cs typeface="Times New Roman" panose="02020603050405020304" pitchFamily="18" charset="0"/>
                  </a:rPr>
                  <a:t>nd </a:t>
                </a:r>
                <a14:m>
                  <m:oMath xmlns:m="http://schemas.openxmlformats.org/officeDocument/2006/math">
                    <m:sSub>
                      <m:sSubPr>
                        <m:ctrlPr>
                          <a:rPr lang="en-US" altLang="zh-CN" sz="1400" i="1">
                            <a:solidFill>
                              <a:schemeClr val="tx1"/>
                            </a:solidFill>
                            <a:latin typeface="Cambria Math" panose="02040503050406030204" pitchFamily="18" charset="0"/>
                          </a:rPr>
                        </m:ctrlPr>
                      </m:sSubPr>
                      <m:e>
                        <m:r>
                          <a:rPr lang="zh-CN" altLang="en-US" sz="1400" i="1">
                            <a:solidFill>
                              <a:schemeClr val="tx1"/>
                            </a:solidFill>
                            <a:latin typeface="Cambria Math" panose="02040503050406030204" pitchFamily="18" charset="0"/>
                          </a:rPr>
                          <m:t>𝜆</m:t>
                        </m:r>
                      </m:e>
                      <m:sub>
                        <m:r>
                          <a:rPr lang="en-US" altLang="zh-CN" sz="1400" i="1">
                            <a:solidFill>
                              <a:schemeClr val="tx1"/>
                            </a:solidFill>
                            <a:latin typeface="Cambria Math" panose="02040503050406030204" pitchFamily="18" charset="0"/>
                          </a:rPr>
                          <m:t> </m:t>
                        </m:r>
                      </m:sub>
                    </m:sSub>
                  </m:oMath>
                </a14:m>
                <a:r>
                  <a:rPr lang="en-US" altLang="zh-CN" sz="1400" dirty="0">
                    <a:solidFill>
                      <a:schemeClr val="tx1"/>
                    </a:solidFill>
                    <a:latin typeface="Times New Roman" panose="02020603050405020304" pitchFamily="18" charset="0"/>
                    <a:cs typeface="Times New Roman" panose="02020603050405020304" pitchFamily="18" charset="0"/>
                  </a:rPr>
                  <a:t>Related</a:t>
                </a:r>
              </a:p>
            </p:txBody>
          </p:sp>
        </mc:Choice>
        <mc:Fallback xmlns="">
          <p:sp>
            <p:nvSpPr>
              <p:cNvPr id="50" name="文本框 49">
                <a:extLst>
                  <a:ext uri="{FF2B5EF4-FFF2-40B4-BE49-F238E27FC236}">
                    <a16:creationId xmlns:a16="http://schemas.microsoft.com/office/drawing/2014/main" id="{ED3221BB-DF89-E521-42D2-063280C0896C}"/>
                  </a:ext>
                </a:extLst>
              </p:cNvPr>
              <p:cNvSpPr txBox="1">
                <a:spLocks noRot="1" noChangeAspect="1" noMove="1" noResize="1" noEditPoints="1" noAdjustHandles="1" noChangeArrowheads="1" noChangeShapeType="1" noTextEdit="1"/>
              </p:cNvSpPr>
              <p:nvPr/>
            </p:nvSpPr>
            <p:spPr>
              <a:xfrm>
                <a:off x="5251094" y="2232957"/>
                <a:ext cx="1545616" cy="523220"/>
              </a:xfrm>
              <a:prstGeom prst="rect">
                <a:avLst/>
              </a:prstGeom>
              <a:blipFill>
                <a:blip r:embed="rId10"/>
                <a:stretch>
                  <a:fillRect t="-1163" b="-11628"/>
                </a:stretch>
              </a:blipFill>
            </p:spPr>
            <p:txBody>
              <a:bodyPr/>
              <a:lstStyle/>
              <a:p>
                <a:r>
                  <a:rPr lang="zh-CN" altLang="en-US">
                    <a:noFill/>
                  </a:rPr>
                  <a:t> </a:t>
                </a:r>
              </a:p>
            </p:txBody>
          </p:sp>
        </mc:Fallback>
      </mc:AlternateContent>
      <p:grpSp>
        <p:nvGrpSpPr>
          <p:cNvPr id="104" name="组合 103">
            <a:extLst>
              <a:ext uri="{FF2B5EF4-FFF2-40B4-BE49-F238E27FC236}">
                <a16:creationId xmlns:a16="http://schemas.microsoft.com/office/drawing/2014/main" id="{47E6221C-344F-0270-2DC2-88BB253CDCB0}"/>
              </a:ext>
            </a:extLst>
          </p:cNvPr>
          <p:cNvGrpSpPr/>
          <p:nvPr/>
        </p:nvGrpSpPr>
        <p:grpSpPr>
          <a:xfrm>
            <a:off x="2828613" y="2410685"/>
            <a:ext cx="6391524" cy="3096161"/>
            <a:chOff x="2828613" y="2410685"/>
            <a:chExt cx="6391524" cy="3096161"/>
          </a:xfrm>
        </p:grpSpPr>
        <p:grpSp>
          <p:nvGrpSpPr>
            <p:cNvPr id="35" name="组合 34">
              <a:extLst>
                <a:ext uri="{FF2B5EF4-FFF2-40B4-BE49-F238E27FC236}">
                  <a16:creationId xmlns:a16="http://schemas.microsoft.com/office/drawing/2014/main" id="{1C11A5AD-9434-9EB2-4C0C-EC9445ADECD4}"/>
                </a:ext>
              </a:extLst>
            </p:cNvPr>
            <p:cNvGrpSpPr/>
            <p:nvPr/>
          </p:nvGrpSpPr>
          <p:grpSpPr>
            <a:xfrm>
              <a:off x="2828613" y="4357316"/>
              <a:ext cx="1081088" cy="1149530"/>
              <a:chOff x="3710487" y="4347319"/>
              <a:chExt cx="1081088" cy="1149530"/>
            </a:xfrm>
          </p:grpSpPr>
          <p:pic>
            <p:nvPicPr>
              <p:cNvPr id="24" name="图片 23" descr="图片包含 游戏机&#10;&#10;描述已自动生成">
                <a:extLst>
                  <a:ext uri="{FF2B5EF4-FFF2-40B4-BE49-F238E27FC236}">
                    <a16:creationId xmlns:a16="http://schemas.microsoft.com/office/drawing/2014/main" id="{64E0873D-29B5-F80A-19F5-043111BFD462}"/>
                  </a:ext>
                </a:extLst>
              </p:cNvPr>
              <p:cNvPicPr>
                <a:picLocks noChangeAspect="1"/>
              </p:cNvPicPr>
              <p:nvPr/>
            </p:nvPicPr>
            <p:blipFill>
              <a:blip r:embed="rId11">
                <a:alphaModFix/>
                <a:extLst>
                  <a:ext uri="{28A0092B-C50C-407E-A947-70E740481C1C}">
                    <a14:useLocalDpi xmlns:a14="http://schemas.microsoft.com/office/drawing/2010/main" val="0"/>
                  </a:ext>
                </a:extLst>
              </a:blip>
              <a:stretch>
                <a:fillRect/>
              </a:stretch>
            </p:blipFill>
            <p:spPr>
              <a:xfrm>
                <a:off x="3710487" y="4347319"/>
                <a:ext cx="1081088" cy="720000"/>
              </a:xfrm>
              <a:prstGeom prst="rect">
                <a:avLst/>
              </a:prstGeom>
              <a:noFill/>
            </p:spPr>
          </p:pic>
          <mc:AlternateContent xmlns:mc="http://schemas.openxmlformats.org/markup-compatibility/2006" xmlns:a14="http://schemas.microsoft.com/office/drawing/2010/main">
            <mc:Choice Requires="a14">
              <p:sp>
                <p:nvSpPr>
                  <p:cNvPr id="25" name="文本框 24">
                    <a:extLst>
                      <a:ext uri="{FF2B5EF4-FFF2-40B4-BE49-F238E27FC236}">
                        <a16:creationId xmlns:a16="http://schemas.microsoft.com/office/drawing/2014/main" id="{01B64E49-FA23-6F27-83F5-144ACA85ECE7}"/>
                      </a:ext>
                    </a:extLst>
                  </p:cNvPr>
                  <p:cNvSpPr txBox="1"/>
                  <p:nvPr/>
                </p:nvSpPr>
                <p:spPr>
                  <a:xfrm>
                    <a:off x="3760128" y="5065962"/>
                    <a:ext cx="981807" cy="430887"/>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en-US" altLang="zh-CN" sz="1400" i="1" smtClean="0">
                              <a:solidFill>
                                <a:schemeClr val="tx1"/>
                              </a:solidFill>
                              <a:latin typeface="Cambria Math" panose="02040503050406030204" pitchFamily="18" charset="0"/>
                            </a:rPr>
                            <m:t>𝑠</m:t>
                          </m:r>
                          <m:r>
                            <a:rPr lang="en-US" altLang="zh-CN" sz="1400" b="0" i="1" smtClean="0">
                              <a:solidFill>
                                <a:schemeClr val="tx1"/>
                              </a:solidFill>
                              <a:latin typeface="Cambria Math" panose="02040503050406030204" pitchFamily="18" charset="0"/>
                            </a:rPr>
                            <m:t>𝑝𝑎𝑡𝑖𝑎𝑙</m:t>
                          </m:r>
                        </m:oMath>
                      </m:oMathPara>
                    </a14:m>
                    <a:endParaRPr lang="en-US" altLang="zh-CN" sz="1400" b="0" i="1" dirty="0">
                      <a:solidFill>
                        <a:schemeClr val="tx1"/>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US" altLang="zh-CN" sz="1400" b="0" i="1" smtClean="0">
                              <a:solidFill>
                                <a:schemeClr val="tx1"/>
                              </a:solidFill>
                              <a:latin typeface="Cambria Math" panose="02040503050406030204" pitchFamily="18" charset="0"/>
                            </a:rPr>
                            <m:t>𝑖𝑚𝑝𝑜𝑟𝑡𝑎𝑛𝑐𝑒</m:t>
                          </m:r>
                        </m:oMath>
                      </m:oMathPara>
                    </a14:m>
                    <a:endParaRPr lang="zh-CN" altLang="en-US" sz="14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mc:Choice>
            <mc:Fallback xmlns="">
              <p:sp>
                <p:nvSpPr>
                  <p:cNvPr id="25" name="文本框 24">
                    <a:extLst>
                      <a:ext uri="{FF2B5EF4-FFF2-40B4-BE49-F238E27FC236}">
                        <a16:creationId xmlns:a16="http://schemas.microsoft.com/office/drawing/2014/main" id="{01B64E49-FA23-6F27-83F5-144ACA85ECE7}"/>
                      </a:ext>
                    </a:extLst>
                  </p:cNvPr>
                  <p:cNvSpPr txBox="1">
                    <a:spLocks noRot="1" noChangeAspect="1" noMove="1" noResize="1" noEditPoints="1" noAdjustHandles="1" noChangeArrowheads="1" noChangeShapeType="1" noTextEdit="1"/>
                  </p:cNvSpPr>
                  <p:nvPr/>
                </p:nvSpPr>
                <p:spPr>
                  <a:xfrm>
                    <a:off x="3760128" y="5065962"/>
                    <a:ext cx="981807" cy="430887"/>
                  </a:xfrm>
                  <a:prstGeom prst="rect">
                    <a:avLst/>
                  </a:prstGeom>
                  <a:blipFill>
                    <a:blip r:embed="rId12"/>
                    <a:stretch>
                      <a:fillRect l="-8075" r="-2484" b="-17143"/>
                    </a:stretch>
                  </a:blipFill>
                </p:spPr>
                <p:txBody>
                  <a:bodyPr/>
                  <a:lstStyle/>
                  <a:p>
                    <a:r>
                      <a:rPr lang="zh-CN" altLang="en-US">
                        <a:noFill/>
                      </a:rPr>
                      <a:t> </a:t>
                    </a:r>
                  </a:p>
                </p:txBody>
              </p:sp>
            </mc:Fallback>
          </mc:AlternateContent>
        </p:grpSp>
        <p:grpSp>
          <p:nvGrpSpPr>
            <p:cNvPr id="43" name="组合 42">
              <a:extLst>
                <a:ext uri="{FF2B5EF4-FFF2-40B4-BE49-F238E27FC236}">
                  <a16:creationId xmlns:a16="http://schemas.microsoft.com/office/drawing/2014/main" id="{A761C565-E600-3B6F-775B-F2F71A051729}"/>
                </a:ext>
              </a:extLst>
            </p:cNvPr>
            <p:cNvGrpSpPr/>
            <p:nvPr/>
          </p:nvGrpSpPr>
          <p:grpSpPr>
            <a:xfrm>
              <a:off x="8139049" y="4357316"/>
              <a:ext cx="1081088" cy="1149530"/>
              <a:chOff x="3710487" y="4347319"/>
              <a:chExt cx="1081088" cy="1149530"/>
            </a:xfrm>
          </p:grpSpPr>
          <p:pic>
            <p:nvPicPr>
              <p:cNvPr id="46" name="图片 45" descr="图片包含 游戏机&#10;&#10;描述已自动生成">
                <a:extLst>
                  <a:ext uri="{FF2B5EF4-FFF2-40B4-BE49-F238E27FC236}">
                    <a16:creationId xmlns:a16="http://schemas.microsoft.com/office/drawing/2014/main" id="{2B47030C-6115-96D7-7A8B-A096FD40ED74}"/>
                  </a:ext>
                </a:extLst>
              </p:cNvPr>
              <p:cNvPicPr>
                <a:picLocks noChangeAspect="1"/>
              </p:cNvPicPr>
              <p:nvPr/>
            </p:nvPicPr>
            <p:blipFill>
              <a:blip r:embed="rId11">
                <a:alphaModFix/>
                <a:extLst>
                  <a:ext uri="{28A0092B-C50C-407E-A947-70E740481C1C}">
                    <a14:useLocalDpi xmlns:a14="http://schemas.microsoft.com/office/drawing/2010/main" val="0"/>
                  </a:ext>
                </a:extLst>
              </a:blip>
              <a:stretch>
                <a:fillRect/>
              </a:stretch>
            </p:blipFill>
            <p:spPr>
              <a:xfrm>
                <a:off x="3710487" y="4347319"/>
                <a:ext cx="1081088" cy="720000"/>
              </a:xfrm>
              <a:prstGeom prst="rect">
                <a:avLst/>
              </a:prstGeom>
              <a:noFill/>
            </p:spPr>
          </p:pic>
          <mc:AlternateContent xmlns:mc="http://schemas.openxmlformats.org/markup-compatibility/2006" xmlns:a14="http://schemas.microsoft.com/office/drawing/2010/main">
            <mc:Choice Requires="a14">
              <p:sp>
                <p:nvSpPr>
                  <p:cNvPr id="49" name="文本框 48">
                    <a:extLst>
                      <a:ext uri="{FF2B5EF4-FFF2-40B4-BE49-F238E27FC236}">
                        <a16:creationId xmlns:a16="http://schemas.microsoft.com/office/drawing/2014/main" id="{8B695B1F-8A29-A8D3-BC2C-68B9F1C31437}"/>
                      </a:ext>
                    </a:extLst>
                  </p:cNvPr>
                  <p:cNvSpPr txBox="1"/>
                  <p:nvPr/>
                </p:nvSpPr>
                <p:spPr>
                  <a:xfrm>
                    <a:off x="3760128" y="5065962"/>
                    <a:ext cx="981807" cy="430887"/>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en-US" altLang="zh-CN" sz="1400" i="1" smtClean="0">
                              <a:solidFill>
                                <a:schemeClr val="tx1"/>
                              </a:solidFill>
                              <a:latin typeface="Cambria Math" panose="02040503050406030204" pitchFamily="18" charset="0"/>
                            </a:rPr>
                            <m:t>𝑠</m:t>
                          </m:r>
                          <m:r>
                            <a:rPr lang="en-US" altLang="zh-CN" sz="1400" b="0" i="1" smtClean="0">
                              <a:solidFill>
                                <a:schemeClr val="tx1"/>
                              </a:solidFill>
                              <a:latin typeface="Cambria Math" panose="02040503050406030204" pitchFamily="18" charset="0"/>
                            </a:rPr>
                            <m:t>𝑝𝑎𝑡𝑖𝑎𝑙</m:t>
                          </m:r>
                        </m:oMath>
                      </m:oMathPara>
                    </a14:m>
                    <a:endParaRPr lang="en-US" altLang="zh-CN" sz="1400" b="0" i="1" dirty="0">
                      <a:solidFill>
                        <a:schemeClr val="tx1"/>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US" altLang="zh-CN" sz="1400" b="0" i="1" smtClean="0">
                              <a:solidFill>
                                <a:schemeClr val="tx1"/>
                              </a:solidFill>
                              <a:latin typeface="Cambria Math" panose="02040503050406030204" pitchFamily="18" charset="0"/>
                            </a:rPr>
                            <m:t>𝑖𝑚𝑝𝑜𝑟𝑡𝑎𝑛𝑐𝑒</m:t>
                          </m:r>
                        </m:oMath>
                      </m:oMathPara>
                    </a14:m>
                    <a:endParaRPr lang="zh-CN" altLang="en-US" sz="14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mc:Choice>
            <mc:Fallback xmlns="">
              <p:sp>
                <p:nvSpPr>
                  <p:cNvPr id="49" name="文本框 48">
                    <a:extLst>
                      <a:ext uri="{FF2B5EF4-FFF2-40B4-BE49-F238E27FC236}">
                        <a16:creationId xmlns:a16="http://schemas.microsoft.com/office/drawing/2014/main" id="{8B695B1F-8A29-A8D3-BC2C-68B9F1C31437}"/>
                      </a:ext>
                    </a:extLst>
                  </p:cNvPr>
                  <p:cNvSpPr txBox="1">
                    <a:spLocks noRot="1" noChangeAspect="1" noMove="1" noResize="1" noEditPoints="1" noAdjustHandles="1" noChangeArrowheads="1" noChangeShapeType="1" noTextEdit="1"/>
                  </p:cNvSpPr>
                  <p:nvPr/>
                </p:nvSpPr>
                <p:spPr>
                  <a:xfrm>
                    <a:off x="3760128" y="5065962"/>
                    <a:ext cx="981807" cy="430887"/>
                  </a:xfrm>
                  <a:prstGeom prst="rect">
                    <a:avLst/>
                  </a:prstGeom>
                  <a:blipFill>
                    <a:blip r:embed="rId12"/>
                    <a:stretch>
                      <a:fillRect l="-8075" r="-2484" b="-17143"/>
                    </a:stretch>
                  </a:blipFill>
                </p:spPr>
                <p:txBody>
                  <a:bodyPr/>
                  <a:lstStyle/>
                  <a:p>
                    <a:r>
                      <a:rPr lang="zh-CN" altLang="en-US">
                        <a:noFill/>
                      </a:rPr>
                      <a:t> </a:t>
                    </a:r>
                  </a:p>
                </p:txBody>
              </p:sp>
            </mc:Fallback>
          </mc:AlternateContent>
        </p:grpSp>
        <p:cxnSp>
          <p:nvCxnSpPr>
            <p:cNvPr id="54" name="直接箭头连接符 53">
              <a:extLst>
                <a:ext uri="{FF2B5EF4-FFF2-40B4-BE49-F238E27FC236}">
                  <a16:creationId xmlns:a16="http://schemas.microsoft.com/office/drawing/2014/main" id="{D71971F1-00A0-5140-7240-C61FFF518CF9}"/>
                </a:ext>
              </a:extLst>
            </p:cNvPr>
            <p:cNvCxnSpPr>
              <a:cxnSpLocks/>
              <a:stCxn id="15" idx="3"/>
              <a:endCxn id="24" idx="0"/>
            </p:cNvCxnSpPr>
            <p:nvPr/>
          </p:nvCxnSpPr>
          <p:spPr>
            <a:xfrm>
              <a:off x="3369157" y="2410685"/>
              <a:ext cx="0" cy="1946631"/>
            </a:xfrm>
            <a:prstGeom prst="straightConnector1">
              <a:avLst/>
            </a:prstGeom>
            <a:ln w="158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0" name="直接箭头连接符 59">
              <a:extLst>
                <a:ext uri="{FF2B5EF4-FFF2-40B4-BE49-F238E27FC236}">
                  <a16:creationId xmlns:a16="http://schemas.microsoft.com/office/drawing/2014/main" id="{E294FCCD-9B57-2DA8-54E4-09838005D104}"/>
                </a:ext>
              </a:extLst>
            </p:cNvPr>
            <p:cNvCxnSpPr>
              <a:cxnSpLocks/>
              <a:stCxn id="47" idx="3"/>
              <a:endCxn id="46" idx="0"/>
            </p:cNvCxnSpPr>
            <p:nvPr/>
          </p:nvCxnSpPr>
          <p:spPr>
            <a:xfrm>
              <a:off x="8679593" y="2410685"/>
              <a:ext cx="0" cy="1946631"/>
            </a:xfrm>
            <a:prstGeom prst="straightConnector1">
              <a:avLst/>
            </a:prstGeom>
            <a:ln w="158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64" name="连接符: 肘形 63">
            <a:extLst>
              <a:ext uri="{FF2B5EF4-FFF2-40B4-BE49-F238E27FC236}">
                <a16:creationId xmlns:a16="http://schemas.microsoft.com/office/drawing/2014/main" id="{367B8723-A1C2-4E64-753E-B503E275B6B6}"/>
              </a:ext>
            </a:extLst>
          </p:cNvPr>
          <p:cNvCxnSpPr>
            <a:cxnSpLocks/>
            <a:stCxn id="46" idx="1"/>
            <a:endCxn id="99" idx="2"/>
          </p:cNvCxnSpPr>
          <p:nvPr/>
        </p:nvCxnSpPr>
        <p:spPr>
          <a:xfrm rot="10800000">
            <a:off x="7352457" y="3695670"/>
            <a:ext cx="786592" cy="1021646"/>
          </a:xfrm>
          <a:prstGeom prst="bentConnector2">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71" name="直接箭头连接符 70">
            <a:extLst>
              <a:ext uri="{FF2B5EF4-FFF2-40B4-BE49-F238E27FC236}">
                <a16:creationId xmlns:a16="http://schemas.microsoft.com/office/drawing/2014/main" id="{8F8AC072-52BF-C51C-C930-BF5B00F18F67}"/>
              </a:ext>
            </a:extLst>
          </p:cNvPr>
          <p:cNvCxnSpPr>
            <a:cxnSpLocks/>
            <a:stCxn id="15" idx="0"/>
            <a:endCxn id="2" idx="1"/>
          </p:cNvCxnSpPr>
          <p:nvPr/>
        </p:nvCxnSpPr>
        <p:spPr>
          <a:xfrm>
            <a:off x="3729157" y="2140685"/>
            <a:ext cx="607609" cy="0"/>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73" name="直接箭头连接符 72">
            <a:extLst>
              <a:ext uri="{FF2B5EF4-FFF2-40B4-BE49-F238E27FC236}">
                <a16:creationId xmlns:a16="http://schemas.microsoft.com/office/drawing/2014/main" id="{74B72150-035A-4A2C-680A-02D73D1B69F5}"/>
              </a:ext>
            </a:extLst>
          </p:cNvPr>
          <p:cNvCxnSpPr>
            <a:cxnSpLocks/>
            <a:stCxn id="2" idx="3"/>
            <a:endCxn id="48" idx="1"/>
          </p:cNvCxnSpPr>
          <p:nvPr/>
        </p:nvCxnSpPr>
        <p:spPr>
          <a:xfrm>
            <a:off x="5056766" y="2140685"/>
            <a:ext cx="607609" cy="0"/>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74" name="直接箭头连接符 73">
            <a:extLst>
              <a:ext uri="{FF2B5EF4-FFF2-40B4-BE49-F238E27FC236}">
                <a16:creationId xmlns:a16="http://schemas.microsoft.com/office/drawing/2014/main" id="{A8D9329A-A3CA-2C74-6E5F-1FFFEC08C5CB}"/>
              </a:ext>
            </a:extLst>
          </p:cNvPr>
          <p:cNvCxnSpPr>
            <a:cxnSpLocks/>
            <a:stCxn id="48" idx="3"/>
            <a:endCxn id="6" idx="1"/>
          </p:cNvCxnSpPr>
          <p:nvPr/>
        </p:nvCxnSpPr>
        <p:spPr>
          <a:xfrm>
            <a:off x="6384375" y="2140685"/>
            <a:ext cx="607609" cy="0"/>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75" name="直接箭头连接符 74">
            <a:extLst>
              <a:ext uri="{FF2B5EF4-FFF2-40B4-BE49-F238E27FC236}">
                <a16:creationId xmlns:a16="http://schemas.microsoft.com/office/drawing/2014/main" id="{56B33867-B755-386E-1D08-32851CFCA1FD}"/>
              </a:ext>
            </a:extLst>
          </p:cNvPr>
          <p:cNvCxnSpPr>
            <a:cxnSpLocks/>
            <a:stCxn id="6" idx="3"/>
            <a:endCxn id="47" idx="0"/>
          </p:cNvCxnSpPr>
          <p:nvPr/>
        </p:nvCxnSpPr>
        <p:spPr>
          <a:xfrm>
            <a:off x="7711984" y="2140685"/>
            <a:ext cx="607609" cy="0"/>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76" name="直接箭头连接符 75">
            <a:extLst>
              <a:ext uri="{FF2B5EF4-FFF2-40B4-BE49-F238E27FC236}">
                <a16:creationId xmlns:a16="http://schemas.microsoft.com/office/drawing/2014/main" id="{60EC51AD-AD60-718B-25DB-13FE790EC01B}"/>
              </a:ext>
            </a:extLst>
          </p:cNvPr>
          <p:cNvCxnSpPr>
            <a:cxnSpLocks/>
            <a:stCxn id="97" idx="1"/>
            <a:endCxn id="15" idx="3"/>
          </p:cNvCxnSpPr>
          <p:nvPr/>
        </p:nvCxnSpPr>
        <p:spPr>
          <a:xfrm flipH="1" flipV="1">
            <a:off x="3369157" y="2410685"/>
            <a:ext cx="967608" cy="1014985"/>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77" name="直接箭头连接符 76">
            <a:extLst>
              <a:ext uri="{FF2B5EF4-FFF2-40B4-BE49-F238E27FC236}">
                <a16:creationId xmlns:a16="http://schemas.microsoft.com/office/drawing/2014/main" id="{A2AFA77C-5307-B101-53B4-DAA43F6ECA64}"/>
              </a:ext>
            </a:extLst>
          </p:cNvPr>
          <p:cNvCxnSpPr>
            <a:cxnSpLocks/>
            <a:stCxn id="99" idx="3"/>
            <a:endCxn id="47" idx="3"/>
          </p:cNvCxnSpPr>
          <p:nvPr/>
        </p:nvCxnSpPr>
        <p:spPr>
          <a:xfrm flipV="1">
            <a:off x="7712457" y="2410685"/>
            <a:ext cx="967136" cy="1014985"/>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97" name="矩形 96">
            <a:extLst>
              <a:ext uri="{FF2B5EF4-FFF2-40B4-BE49-F238E27FC236}">
                <a16:creationId xmlns:a16="http://schemas.microsoft.com/office/drawing/2014/main" id="{DFB57EAA-C2B0-51BD-5BD7-913447C3B14C}"/>
              </a:ext>
            </a:extLst>
          </p:cNvPr>
          <p:cNvSpPr/>
          <p:nvPr/>
        </p:nvSpPr>
        <p:spPr>
          <a:xfrm>
            <a:off x="4336765" y="3155670"/>
            <a:ext cx="720000" cy="540000"/>
          </a:xfrm>
          <a:prstGeom prst="rect">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Spatial</a:t>
            </a:r>
          </a:p>
          <a:p>
            <a:pPr algn="ctr"/>
            <a:r>
              <a:rPr lang="en-US" altLang="zh-CN" sz="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Scaling</a:t>
            </a:r>
          </a:p>
          <a:p>
            <a:pPr algn="ctr"/>
            <a:r>
              <a:rPr lang="en-US" altLang="zh-CN" sz="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Network</a:t>
            </a:r>
          </a:p>
        </p:txBody>
      </p:sp>
      <p:sp>
        <p:nvSpPr>
          <p:cNvPr id="99" name="矩形 98">
            <a:extLst>
              <a:ext uri="{FF2B5EF4-FFF2-40B4-BE49-F238E27FC236}">
                <a16:creationId xmlns:a16="http://schemas.microsoft.com/office/drawing/2014/main" id="{C71AABAE-C663-1479-0407-DB671AF91A99}"/>
              </a:ext>
            </a:extLst>
          </p:cNvPr>
          <p:cNvSpPr/>
          <p:nvPr/>
        </p:nvSpPr>
        <p:spPr>
          <a:xfrm>
            <a:off x="6992457" y="3155670"/>
            <a:ext cx="720000" cy="540000"/>
          </a:xfrm>
          <a:prstGeom prst="rect">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Spatial</a:t>
            </a:r>
          </a:p>
          <a:p>
            <a:pPr algn="ctr"/>
            <a:r>
              <a:rPr lang="en-US" altLang="zh-CN" sz="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Scaling</a:t>
            </a:r>
          </a:p>
          <a:p>
            <a:pPr algn="ctr"/>
            <a:r>
              <a:rPr lang="en-US" altLang="zh-CN" sz="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Network</a:t>
            </a:r>
          </a:p>
        </p:txBody>
      </p:sp>
      <p:pic>
        <p:nvPicPr>
          <p:cNvPr id="5" name="图片 4" descr="文本, 信件&#10;&#10;描述已自动生成">
            <a:extLst>
              <a:ext uri="{FF2B5EF4-FFF2-40B4-BE49-F238E27FC236}">
                <a16:creationId xmlns:a16="http://schemas.microsoft.com/office/drawing/2014/main" id="{9E63A289-11E3-CB6B-4011-1FFB683B05C9}"/>
              </a:ext>
            </a:extLst>
          </p:cNvPr>
          <p:cNvPicPr>
            <a:picLocks noChangeAspect="1"/>
          </p:cNvPicPr>
          <p:nvPr/>
        </p:nvPicPr>
        <p:blipFill rotWithShape="1">
          <a:blip r:embed="rId13">
            <a:extLst>
              <a:ext uri="{28A0092B-C50C-407E-A947-70E740481C1C}">
                <a14:useLocalDpi xmlns:a14="http://schemas.microsoft.com/office/drawing/2010/main" val="0"/>
              </a:ext>
            </a:extLst>
          </a:blip>
          <a:srcRect t="27253" b="27169"/>
          <a:stretch/>
        </p:blipFill>
        <p:spPr>
          <a:xfrm>
            <a:off x="9264102" y="327301"/>
            <a:ext cx="2274755" cy="648000"/>
          </a:xfrm>
          <a:prstGeom prst="rect">
            <a:avLst/>
          </a:prstGeom>
        </p:spPr>
      </p:pic>
      <p:pic>
        <p:nvPicPr>
          <p:cNvPr id="10" name="视频 9">
            <a:hlinkClick r:id="" action="ppaction://media"/>
            <a:extLst>
              <a:ext uri="{FF2B5EF4-FFF2-40B4-BE49-F238E27FC236}">
                <a16:creationId xmlns:a16="http://schemas.microsoft.com/office/drawing/2014/main" id="{F82D1B81-E7FF-4E76-8F51-093B6526B19C}"/>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14"/>
          <a:stretch>
            <a:fillRect/>
          </a:stretch>
        </p:blipFill>
        <p:spPr>
          <a:xfrm>
            <a:off x="12877800" y="3860066"/>
            <a:ext cx="2285999" cy="1714500"/>
          </a:xfrm>
          <a:prstGeom prst="rect">
            <a:avLst/>
          </a:prstGeom>
        </p:spPr>
      </p:pic>
    </p:spTree>
    <p:custDataLst>
      <p:tags r:id="rId1"/>
    </p:custDataLst>
    <p:extLst>
      <p:ext uri="{BB962C8B-B14F-4D97-AF65-F5344CB8AC3E}">
        <p14:creationId xmlns:p14="http://schemas.microsoft.com/office/powerpoint/2010/main" val="1049753012"/>
      </p:ext>
    </p:extLst>
  </p:cSld>
  <p:clrMapOvr>
    <a:masterClrMapping/>
  </p:clrMapOvr>
  <mc:AlternateContent xmlns:mc="http://schemas.openxmlformats.org/markup-compatibility/2006" xmlns:p14="http://schemas.microsoft.com/office/powerpoint/2010/main">
    <mc:Choice Requires="p14">
      <p:transition spd="slow" p14:dur="2000" advTm="54564"/>
    </mc:Choice>
    <mc:Fallback xmlns="">
      <p:transition spd="slow" advTm="545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104"/>
                                        </p:tgtEl>
                                        <p:attrNameLst>
                                          <p:attrName>style.visibility</p:attrName>
                                        </p:attrNameLst>
                                      </p:cBhvr>
                                      <p:to>
                                        <p:strVal val="visible"/>
                                      </p:to>
                                    </p:set>
                                    <p:animEffect transition="in" filter="wipe(up)">
                                      <p:cBhvr>
                                        <p:cTn id="11" dur="500"/>
                                        <p:tgtEl>
                                          <p:spTgt spid="10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4"/>
                                        </p:tgtEl>
                                        <p:attrNameLst>
                                          <p:attrName>style.visibility</p:attrName>
                                        </p:attrNameLst>
                                      </p:cBhvr>
                                      <p:to>
                                        <p:strVal val="visible"/>
                                      </p:to>
                                    </p:set>
                                    <p:animEffect transition="in" filter="fade">
                                      <p:cBhvr>
                                        <p:cTn id="16" dur="500"/>
                                        <p:tgtEl>
                                          <p:spTgt spid="64"/>
                                        </p:tgtEl>
                                      </p:cBhvr>
                                    </p:animEffect>
                                  </p:childTnLst>
                                </p:cTn>
                              </p:par>
                              <p:par>
                                <p:cTn id="17" presetID="10" presetClass="entr" presetSubtype="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par>
                                <p:cTn id="20" presetID="10" presetClass="entr" presetSubtype="0" fill="hold" nodeType="withEffect">
                                  <p:stCondLst>
                                    <p:cond delay="0"/>
                                  </p:stCondLst>
                                  <p:childTnLst>
                                    <p:set>
                                      <p:cBhvr>
                                        <p:cTn id="21" dur="1" fill="hold">
                                          <p:stCondLst>
                                            <p:cond delay="0"/>
                                          </p:stCondLst>
                                        </p:cTn>
                                        <p:tgtEl>
                                          <p:spTgt spid="76"/>
                                        </p:tgtEl>
                                        <p:attrNameLst>
                                          <p:attrName>style.visibility</p:attrName>
                                        </p:attrNameLst>
                                      </p:cBhvr>
                                      <p:to>
                                        <p:strVal val="visible"/>
                                      </p:to>
                                    </p:set>
                                    <p:animEffect transition="in" filter="fade">
                                      <p:cBhvr>
                                        <p:cTn id="22" dur="500"/>
                                        <p:tgtEl>
                                          <p:spTgt spid="76"/>
                                        </p:tgtEl>
                                      </p:cBhvr>
                                    </p:animEffect>
                                  </p:childTnLst>
                                </p:cTn>
                              </p:par>
                              <p:par>
                                <p:cTn id="23" presetID="10" presetClass="entr" presetSubtype="0" fill="hold" nodeType="withEffect">
                                  <p:stCondLst>
                                    <p:cond delay="0"/>
                                  </p:stCondLst>
                                  <p:childTnLst>
                                    <p:set>
                                      <p:cBhvr>
                                        <p:cTn id="24" dur="1" fill="hold">
                                          <p:stCondLst>
                                            <p:cond delay="0"/>
                                          </p:stCondLst>
                                        </p:cTn>
                                        <p:tgtEl>
                                          <p:spTgt spid="71"/>
                                        </p:tgtEl>
                                        <p:attrNameLst>
                                          <p:attrName>style.visibility</p:attrName>
                                        </p:attrNameLst>
                                      </p:cBhvr>
                                      <p:to>
                                        <p:strVal val="visible"/>
                                      </p:to>
                                    </p:set>
                                    <p:animEffect transition="in" filter="fade">
                                      <p:cBhvr>
                                        <p:cTn id="25" dur="500"/>
                                        <p:tgtEl>
                                          <p:spTgt spid="71"/>
                                        </p:tgtEl>
                                      </p:cBhvr>
                                    </p:animEffect>
                                  </p:childTnLst>
                                </p:cTn>
                              </p:par>
                              <p:par>
                                <p:cTn id="26" presetID="10" presetClass="entr" presetSubtype="0" fill="hold" nodeType="withEffect">
                                  <p:stCondLst>
                                    <p:cond delay="0"/>
                                  </p:stCondLst>
                                  <p:childTnLst>
                                    <p:set>
                                      <p:cBhvr>
                                        <p:cTn id="27" dur="1" fill="hold">
                                          <p:stCondLst>
                                            <p:cond delay="0"/>
                                          </p:stCondLst>
                                        </p:cTn>
                                        <p:tgtEl>
                                          <p:spTgt spid="73"/>
                                        </p:tgtEl>
                                        <p:attrNameLst>
                                          <p:attrName>style.visibility</p:attrName>
                                        </p:attrNameLst>
                                      </p:cBhvr>
                                      <p:to>
                                        <p:strVal val="visible"/>
                                      </p:to>
                                    </p:set>
                                    <p:animEffect transition="in" filter="fade">
                                      <p:cBhvr>
                                        <p:cTn id="28" dur="500"/>
                                        <p:tgtEl>
                                          <p:spTgt spid="73"/>
                                        </p:tgtEl>
                                      </p:cBhvr>
                                    </p:animEffect>
                                  </p:childTnLst>
                                </p:cTn>
                              </p:par>
                              <p:par>
                                <p:cTn id="29" presetID="10" presetClass="entr" presetSubtype="0" fill="hold" nodeType="withEffect">
                                  <p:stCondLst>
                                    <p:cond delay="0"/>
                                  </p:stCondLst>
                                  <p:childTnLst>
                                    <p:set>
                                      <p:cBhvr>
                                        <p:cTn id="30" dur="1" fill="hold">
                                          <p:stCondLst>
                                            <p:cond delay="0"/>
                                          </p:stCondLst>
                                        </p:cTn>
                                        <p:tgtEl>
                                          <p:spTgt spid="74"/>
                                        </p:tgtEl>
                                        <p:attrNameLst>
                                          <p:attrName>style.visibility</p:attrName>
                                        </p:attrNameLst>
                                      </p:cBhvr>
                                      <p:to>
                                        <p:strVal val="visible"/>
                                      </p:to>
                                    </p:set>
                                    <p:animEffect transition="in" filter="fade">
                                      <p:cBhvr>
                                        <p:cTn id="31" dur="500"/>
                                        <p:tgtEl>
                                          <p:spTgt spid="74"/>
                                        </p:tgtEl>
                                      </p:cBhvr>
                                    </p:animEffect>
                                  </p:childTnLst>
                                </p:cTn>
                              </p:par>
                              <p:par>
                                <p:cTn id="32" presetID="10" presetClass="entr" presetSubtype="0" fill="hold" nodeType="withEffect">
                                  <p:stCondLst>
                                    <p:cond delay="0"/>
                                  </p:stCondLst>
                                  <p:childTnLst>
                                    <p:set>
                                      <p:cBhvr>
                                        <p:cTn id="33" dur="1" fill="hold">
                                          <p:stCondLst>
                                            <p:cond delay="0"/>
                                          </p:stCondLst>
                                        </p:cTn>
                                        <p:tgtEl>
                                          <p:spTgt spid="75"/>
                                        </p:tgtEl>
                                        <p:attrNameLst>
                                          <p:attrName>style.visibility</p:attrName>
                                        </p:attrNameLst>
                                      </p:cBhvr>
                                      <p:to>
                                        <p:strVal val="visible"/>
                                      </p:to>
                                    </p:set>
                                    <p:animEffect transition="in" filter="fade">
                                      <p:cBhvr>
                                        <p:cTn id="34" dur="500"/>
                                        <p:tgtEl>
                                          <p:spTgt spid="75"/>
                                        </p:tgtEl>
                                      </p:cBhvr>
                                    </p:animEffect>
                                  </p:childTnLst>
                                </p:cTn>
                              </p:par>
                              <p:par>
                                <p:cTn id="35" presetID="10" presetClass="entr" presetSubtype="0" fill="hold" nodeType="withEffect">
                                  <p:stCondLst>
                                    <p:cond delay="0"/>
                                  </p:stCondLst>
                                  <p:childTnLst>
                                    <p:set>
                                      <p:cBhvr>
                                        <p:cTn id="36" dur="1" fill="hold">
                                          <p:stCondLst>
                                            <p:cond delay="0"/>
                                          </p:stCondLst>
                                        </p:cTn>
                                        <p:tgtEl>
                                          <p:spTgt spid="77"/>
                                        </p:tgtEl>
                                        <p:attrNameLst>
                                          <p:attrName>style.visibility</p:attrName>
                                        </p:attrNameLst>
                                      </p:cBhvr>
                                      <p:to>
                                        <p:strVal val="visible"/>
                                      </p:to>
                                    </p:set>
                                    <p:animEffect transition="in" filter="fade">
                                      <p:cBhvr>
                                        <p:cTn id="37" dur="500"/>
                                        <p:tgtEl>
                                          <p:spTgt spid="7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fade">
                                      <p:cBhvr>
                                        <p:cTn id="40"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1" fill="hold" display="0">
                  <p:stCondLst>
                    <p:cond delay="indefinite"/>
                  </p:stCondLst>
                </p:cTn>
                <p:tgtEl>
                  <p:spTgt spid="10"/>
                </p:tgtEl>
              </p:cMediaNode>
            </p:video>
            <p:seq concurrent="1" nextAc="seek">
              <p:cTn id="42" restart="whenNotActive" fill="hold" evtFilter="cancelBubble" nodeType="interactiveSeq">
                <p:stCondLst>
                  <p:cond evt="onClick" delay="0">
                    <p:tgtEl>
                      <p:spTgt spid="10"/>
                    </p:tgtEl>
                  </p:cond>
                </p:stCondLst>
                <p:endSync evt="end" delay="0">
                  <p:rtn val="all"/>
                </p:endSync>
                <p:childTnLst>
                  <p:par>
                    <p:cTn id="43" fill="hold">
                      <p:stCondLst>
                        <p:cond delay="0"/>
                      </p:stCondLst>
                      <p:childTnLst>
                        <p:par>
                          <p:cTn id="44" fill="hold">
                            <p:stCondLst>
                              <p:cond delay="0"/>
                            </p:stCondLst>
                            <p:childTnLst>
                              <p:par>
                                <p:cTn id="45" presetID="2" presetClass="mediacall" presetSubtype="0" fill="hold" nodeType="clickEffect">
                                  <p:stCondLst>
                                    <p:cond delay="0"/>
                                  </p:stCondLst>
                                  <p:childTnLst>
                                    <p:cmd type="call" cmd="togglePause">
                                      <p:cBhvr>
                                        <p:cTn id="46" dur="1" fill="hold"/>
                                        <p:tgtEl>
                                          <p:spTgt spid="10"/>
                                        </p:tgtEl>
                                      </p:cBhvr>
                                    </p:cmd>
                                  </p:childTnLst>
                                </p:cTn>
                              </p:par>
                            </p:childTnLst>
                          </p:cTn>
                        </p:par>
                      </p:childTnLst>
                    </p:cTn>
                  </p:par>
                </p:childTnLst>
              </p:cTn>
              <p:nextCondLst>
                <p:cond evt="onClick" delay="0">
                  <p:tgtEl>
                    <p:spTgt spid="10"/>
                  </p:tgtEl>
                </p:cond>
              </p:nextCondLst>
            </p:seq>
          </p:childTnLst>
        </p:cTn>
      </p:par>
    </p:tnLst>
    <p:bldLst>
      <p:bldP spid="5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直接连接符 11">
            <a:extLst>
              <a:ext uri="{FF2B5EF4-FFF2-40B4-BE49-F238E27FC236}">
                <a16:creationId xmlns:a16="http://schemas.microsoft.com/office/drawing/2014/main" id="{3EC8F998-52CC-6F1E-88AC-091AFD2DD90E}"/>
              </a:ext>
            </a:extLst>
          </p:cNvPr>
          <p:cNvCxnSpPr>
            <a:cxnSpLocks noGrp="1" noRot="1" noMove="1" noResize="1" noEditPoints="1" noAdjustHandles="1" noChangeArrowheads="1" noChangeShapeType="1"/>
          </p:cNvCxnSpPr>
          <p:nvPr/>
        </p:nvCxnSpPr>
        <p:spPr>
          <a:xfrm>
            <a:off x="653143" y="1035699"/>
            <a:ext cx="10888824" cy="0"/>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BC080EB6-5B21-4706-77E6-8B94164682F9}"/>
              </a:ext>
            </a:extLst>
          </p:cNvPr>
          <p:cNvCxnSpPr>
            <a:cxnSpLocks noGrp="1" noRot="1" noMove="1" noResize="1" noEditPoints="1" noAdjustHandles="1" noChangeArrowheads="1" noChangeShapeType="1"/>
          </p:cNvCxnSpPr>
          <p:nvPr/>
        </p:nvCxnSpPr>
        <p:spPr>
          <a:xfrm>
            <a:off x="653143" y="6245291"/>
            <a:ext cx="10888824" cy="0"/>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6" name="Rectangle 47">
            <a:extLst>
              <a:ext uri="{FF2B5EF4-FFF2-40B4-BE49-F238E27FC236}">
                <a16:creationId xmlns:a16="http://schemas.microsoft.com/office/drawing/2014/main" id="{2F5A4636-C585-BA43-548A-EB39A907FC94}"/>
              </a:ext>
            </a:extLst>
          </p:cNvPr>
          <p:cNvSpPr>
            <a:spLocks noGrp="1" noRot="1" noMove="1" noResize="1" noEditPoints="1" noAdjustHandles="1" noChangeArrowheads="1" noChangeShapeType="1"/>
          </p:cNvSpPr>
          <p:nvPr/>
        </p:nvSpPr>
        <p:spPr>
          <a:xfrm>
            <a:off x="653143" y="414956"/>
            <a:ext cx="2731343" cy="553998"/>
          </a:xfrm>
          <a:prstGeom prst="rect">
            <a:avLst/>
          </a:prstGeom>
        </p:spPr>
        <p:txBody>
          <a:bodyPr wrap="square" lIns="0" tIns="0" rIns="0" bIns="0">
            <a:spAutoFit/>
          </a:bodyPr>
          <a:lstStyle/>
          <a:p>
            <a:r>
              <a:rPr lang="en-US" altLang="zh-CN" sz="3600" b="1" dirty="0">
                <a:solidFill>
                  <a:srgbClr val="0F3568"/>
                </a:solidFill>
                <a:latin typeface="Times New Roman" panose="02020603050405020304" pitchFamily="18" charset="0"/>
                <a:ea typeface="微软雅黑" panose="020B0503020204020204" pitchFamily="34" charset="-122"/>
                <a:cs typeface="Times New Roman" panose="02020603050405020304" pitchFamily="18" charset="0"/>
              </a:rPr>
              <a:t>Contents</a:t>
            </a:r>
          </a:p>
        </p:txBody>
      </p:sp>
      <p:grpSp>
        <p:nvGrpSpPr>
          <p:cNvPr id="10" name="Group 87">
            <a:extLst>
              <a:ext uri="{FF2B5EF4-FFF2-40B4-BE49-F238E27FC236}">
                <a16:creationId xmlns:a16="http://schemas.microsoft.com/office/drawing/2014/main" id="{212A5CCE-C806-1BD8-7F19-9A7105130941}"/>
              </a:ext>
            </a:extLst>
          </p:cNvPr>
          <p:cNvGrpSpPr>
            <a:grpSpLocks noGrp="1" noUngrp="1" noRot="1" noChangeAspect="1" noMove="1" noResize="1"/>
          </p:cNvGrpSpPr>
          <p:nvPr/>
        </p:nvGrpSpPr>
        <p:grpSpPr bwMode="auto">
          <a:xfrm>
            <a:off x="1794081" y="2992495"/>
            <a:ext cx="1263053" cy="1296000"/>
            <a:chOff x="3610" y="2051"/>
            <a:chExt cx="230" cy="236"/>
          </a:xfrm>
          <a:solidFill>
            <a:srgbClr val="103568"/>
          </a:solidFill>
        </p:grpSpPr>
        <p:sp>
          <p:nvSpPr>
            <p:cNvPr id="17" name="Freeform 88">
              <a:extLst>
                <a:ext uri="{FF2B5EF4-FFF2-40B4-BE49-F238E27FC236}">
                  <a16:creationId xmlns:a16="http://schemas.microsoft.com/office/drawing/2014/main" id="{463E640E-BFE2-F87A-CA84-BF0F4F607C23}"/>
                </a:ext>
              </a:extLst>
            </p:cNvPr>
            <p:cNvSpPr>
              <a:spLocks noGrp="1" noRot="1" noMove="1" noResize="1" noEditPoints="1" noAdjustHandles="1" noChangeArrowheads="1" noChangeShapeType="1"/>
            </p:cNvSpPr>
            <p:nvPr/>
          </p:nvSpPr>
          <p:spPr bwMode="auto">
            <a:xfrm>
              <a:off x="3610" y="2051"/>
              <a:ext cx="194" cy="236"/>
            </a:xfrm>
            <a:custGeom>
              <a:avLst/>
              <a:gdLst>
                <a:gd name="T0" fmla="*/ 399 w 575"/>
                <a:gd name="T1" fmla="*/ 650 h 700"/>
                <a:gd name="T2" fmla="*/ 424 w 575"/>
                <a:gd name="T3" fmla="*/ 675 h 700"/>
                <a:gd name="T4" fmla="*/ 399 w 575"/>
                <a:gd name="T5" fmla="*/ 700 h 700"/>
                <a:gd name="T6" fmla="*/ 75 w 575"/>
                <a:gd name="T7" fmla="*/ 700 h 700"/>
                <a:gd name="T8" fmla="*/ 0 w 575"/>
                <a:gd name="T9" fmla="*/ 625 h 700"/>
                <a:gd name="T10" fmla="*/ 0 w 575"/>
                <a:gd name="T11" fmla="*/ 75 h 700"/>
                <a:gd name="T12" fmla="*/ 75 w 575"/>
                <a:gd name="T13" fmla="*/ 0 h 700"/>
                <a:gd name="T14" fmla="*/ 500 w 575"/>
                <a:gd name="T15" fmla="*/ 0 h 700"/>
                <a:gd name="T16" fmla="*/ 575 w 575"/>
                <a:gd name="T17" fmla="*/ 75 h 700"/>
                <a:gd name="T18" fmla="*/ 550 w 575"/>
                <a:gd name="T19" fmla="*/ 100 h 700"/>
                <a:gd name="T20" fmla="*/ 525 w 575"/>
                <a:gd name="T21" fmla="*/ 75 h 700"/>
                <a:gd name="T22" fmla="*/ 500 w 575"/>
                <a:gd name="T23" fmla="*/ 50 h 700"/>
                <a:gd name="T24" fmla="*/ 75 w 575"/>
                <a:gd name="T25" fmla="*/ 50 h 700"/>
                <a:gd name="T26" fmla="*/ 50 w 575"/>
                <a:gd name="T27" fmla="*/ 75 h 700"/>
                <a:gd name="T28" fmla="*/ 50 w 575"/>
                <a:gd name="T29" fmla="*/ 625 h 700"/>
                <a:gd name="T30" fmla="*/ 75 w 575"/>
                <a:gd name="T31" fmla="*/ 650 h 700"/>
                <a:gd name="T32" fmla="*/ 399 w 575"/>
                <a:gd name="T33" fmla="*/ 650 h 700"/>
                <a:gd name="T34" fmla="*/ 575 w 575"/>
                <a:gd name="T35" fmla="*/ 408 h 700"/>
                <a:gd name="T36" fmla="*/ 575 w 575"/>
                <a:gd name="T37" fmla="*/ 522 h 700"/>
                <a:gd name="T38" fmla="*/ 525 w 575"/>
                <a:gd name="T39" fmla="*/ 522 h 700"/>
                <a:gd name="T40" fmla="*/ 525 w 575"/>
                <a:gd name="T41" fmla="*/ 408 h 700"/>
                <a:gd name="T42" fmla="*/ 575 w 575"/>
                <a:gd name="T43" fmla="*/ 408 h 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75" h="700">
                  <a:moveTo>
                    <a:pt x="399" y="650"/>
                  </a:moveTo>
                  <a:cubicBezTo>
                    <a:pt x="413" y="650"/>
                    <a:pt x="424" y="661"/>
                    <a:pt x="424" y="675"/>
                  </a:cubicBezTo>
                  <a:cubicBezTo>
                    <a:pt x="424" y="689"/>
                    <a:pt x="413" y="700"/>
                    <a:pt x="399" y="700"/>
                  </a:cubicBezTo>
                  <a:cubicBezTo>
                    <a:pt x="75" y="700"/>
                    <a:pt x="75" y="700"/>
                    <a:pt x="75" y="700"/>
                  </a:cubicBezTo>
                  <a:cubicBezTo>
                    <a:pt x="34" y="700"/>
                    <a:pt x="0" y="666"/>
                    <a:pt x="0" y="625"/>
                  </a:cubicBezTo>
                  <a:cubicBezTo>
                    <a:pt x="0" y="75"/>
                    <a:pt x="0" y="75"/>
                    <a:pt x="0" y="75"/>
                  </a:cubicBezTo>
                  <a:cubicBezTo>
                    <a:pt x="0" y="34"/>
                    <a:pt x="34" y="0"/>
                    <a:pt x="75" y="0"/>
                  </a:cubicBezTo>
                  <a:cubicBezTo>
                    <a:pt x="500" y="0"/>
                    <a:pt x="500" y="0"/>
                    <a:pt x="500" y="0"/>
                  </a:cubicBezTo>
                  <a:cubicBezTo>
                    <a:pt x="541" y="0"/>
                    <a:pt x="575" y="34"/>
                    <a:pt x="575" y="75"/>
                  </a:cubicBezTo>
                  <a:cubicBezTo>
                    <a:pt x="575" y="89"/>
                    <a:pt x="564" y="100"/>
                    <a:pt x="550" y="100"/>
                  </a:cubicBezTo>
                  <a:cubicBezTo>
                    <a:pt x="536" y="100"/>
                    <a:pt x="525" y="89"/>
                    <a:pt x="525" y="75"/>
                  </a:cubicBezTo>
                  <a:cubicBezTo>
                    <a:pt x="525" y="61"/>
                    <a:pt x="514" y="50"/>
                    <a:pt x="500" y="50"/>
                  </a:cubicBezTo>
                  <a:cubicBezTo>
                    <a:pt x="75" y="50"/>
                    <a:pt x="75" y="50"/>
                    <a:pt x="75" y="50"/>
                  </a:cubicBezTo>
                  <a:cubicBezTo>
                    <a:pt x="61" y="50"/>
                    <a:pt x="50" y="61"/>
                    <a:pt x="50" y="75"/>
                  </a:cubicBezTo>
                  <a:cubicBezTo>
                    <a:pt x="50" y="625"/>
                    <a:pt x="50" y="625"/>
                    <a:pt x="50" y="625"/>
                  </a:cubicBezTo>
                  <a:cubicBezTo>
                    <a:pt x="50" y="639"/>
                    <a:pt x="61" y="650"/>
                    <a:pt x="75" y="650"/>
                  </a:cubicBezTo>
                  <a:lnTo>
                    <a:pt x="399" y="650"/>
                  </a:lnTo>
                  <a:close/>
                  <a:moveTo>
                    <a:pt x="575" y="408"/>
                  </a:moveTo>
                  <a:cubicBezTo>
                    <a:pt x="575" y="522"/>
                    <a:pt x="575" y="522"/>
                    <a:pt x="575" y="522"/>
                  </a:cubicBezTo>
                  <a:cubicBezTo>
                    <a:pt x="575" y="556"/>
                    <a:pt x="525" y="556"/>
                    <a:pt x="525" y="522"/>
                  </a:cubicBezTo>
                  <a:cubicBezTo>
                    <a:pt x="525" y="408"/>
                    <a:pt x="525" y="408"/>
                    <a:pt x="525" y="408"/>
                  </a:cubicBezTo>
                  <a:cubicBezTo>
                    <a:pt x="525" y="374"/>
                    <a:pt x="575" y="374"/>
                    <a:pt x="575" y="40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p>
          </p:txBody>
        </p:sp>
        <p:sp>
          <p:nvSpPr>
            <p:cNvPr id="19" name="Freeform 89">
              <a:extLst>
                <a:ext uri="{FF2B5EF4-FFF2-40B4-BE49-F238E27FC236}">
                  <a16:creationId xmlns:a16="http://schemas.microsoft.com/office/drawing/2014/main" id="{3A689774-714E-2306-4898-EB71A5DC3317}"/>
                </a:ext>
              </a:extLst>
            </p:cNvPr>
            <p:cNvSpPr>
              <a:spLocks noGrp="1" noRot="1" noMove="1" noResize="1" noEditPoints="1" noAdjustHandles="1" noChangeArrowheads="1" noChangeShapeType="1"/>
            </p:cNvSpPr>
            <p:nvPr/>
          </p:nvSpPr>
          <p:spPr bwMode="auto">
            <a:xfrm>
              <a:off x="3652" y="2102"/>
              <a:ext cx="152" cy="185"/>
            </a:xfrm>
            <a:custGeom>
              <a:avLst/>
              <a:gdLst>
                <a:gd name="T0" fmla="*/ 25 w 450"/>
                <a:gd name="T1" fmla="*/ 50 h 549"/>
                <a:gd name="T2" fmla="*/ 0 w 450"/>
                <a:gd name="T3" fmla="*/ 25 h 549"/>
                <a:gd name="T4" fmla="*/ 25 w 450"/>
                <a:gd name="T5" fmla="*/ 0 h 549"/>
                <a:gd name="T6" fmla="*/ 200 w 450"/>
                <a:gd name="T7" fmla="*/ 0 h 549"/>
                <a:gd name="T8" fmla="*/ 225 w 450"/>
                <a:gd name="T9" fmla="*/ 25 h 549"/>
                <a:gd name="T10" fmla="*/ 200 w 450"/>
                <a:gd name="T11" fmla="*/ 50 h 549"/>
                <a:gd name="T12" fmla="*/ 25 w 450"/>
                <a:gd name="T13" fmla="*/ 50 h 549"/>
                <a:gd name="T14" fmla="*/ 25 w 450"/>
                <a:gd name="T15" fmla="*/ 175 h 549"/>
                <a:gd name="T16" fmla="*/ 0 w 450"/>
                <a:gd name="T17" fmla="*/ 150 h 549"/>
                <a:gd name="T18" fmla="*/ 25 w 450"/>
                <a:gd name="T19" fmla="*/ 125 h 549"/>
                <a:gd name="T20" fmla="*/ 125 w 450"/>
                <a:gd name="T21" fmla="*/ 125 h 549"/>
                <a:gd name="T22" fmla="*/ 150 w 450"/>
                <a:gd name="T23" fmla="*/ 150 h 549"/>
                <a:gd name="T24" fmla="*/ 125 w 450"/>
                <a:gd name="T25" fmla="*/ 175 h 549"/>
                <a:gd name="T26" fmla="*/ 25 w 450"/>
                <a:gd name="T27" fmla="*/ 175 h 549"/>
                <a:gd name="T28" fmla="*/ 300 w 450"/>
                <a:gd name="T29" fmla="*/ 524 h 549"/>
                <a:gd name="T30" fmla="*/ 275 w 450"/>
                <a:gd name="T31" fmla="*/ 549 h 549"/>
                <a:gd name="T32" fmla="*/ 250 w 450"/>
                <a:gd name="T33" fmla="*/ 524 h 549"/>
                <a:gd name="T34" fmla="*/ 250 w 450"/>
                <a:gd name="T35" fmla="*/ 425 h 549"/>
                <a:gd name="T36" fmla="*/ 325 w 450"/>
                <a:gd name="T37" fmla="*/ 350 h 549"/>
                <a:gd name="T38" fmla="*/ 425 w 450"/>
                <a:gd name="T39" fmla="*/ 351 h 549"/>
                <a:gd name="T40" fmla="*/ 450 w 450"/>
                <a:gd name="T41" fmla="*/ 376 h 549"/>
                <a:gd name="T42" fmla="*/ 425 w 450"/>
                <a:gd name="T43" fmla="*/ 401 h 549"/>
                <a:gd name="T44" fmla="*/ 325 w 450"/>
                <a:gd name="T45" fmla="*/ 400 h 549"/>
                <a:gd name="T46" fmla="*/ 300 w 450"/>
                <a:gd name="T47" fmla="*/ 425 h 549"/>
                <a:gd name="T48" fmla="*/ 300 w 450"/>
                <a:gd name="T49" fmla="*/ 524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50" h="549">
                  <a:moveTo>
                    <a:pt x="25" y="50"/>
                  </a:moveTo>
                  <a:cubicBezTo>
                    <a:pt x="11" y="50"/>
                    <a:pt x="0" y="39"/>
                    <a:pt x="0" y="25"/>
                  </a:cubicBezTo>
                  <a:cubicBezTo>
                    <a:pt x="0" y="11"/>
                    <a:pt x="11" y="0"/>
                    <a:pt x="25" y="0"/>
                  </a:cubicBezTo>
                  <a:cubicBezTo>
                    <a:pt x="200" y="0"/>
                    <a:pt x="200" y="0"/>
                    <a:pt x="200" y="0"/>
                  </a:cubicBezTo>
                  <a:cubicBezTo>
                    <a:pt x="214" y="0"/>
                    <a:pt x="225" y="11"/>
                    <a:pt x="225" y="25"/>
                  </a:cubicBezTo>
                  <a:cubicBezTo>
                    <a:pt x="225" y="39"/>
                    <a:pt x="214" y="50"/>
                    <a:pt x="200" y="50"/>
                  </a:cubicBezTo>
                  <a:lnTo>
                    <a:pt x="25" y="50"/>
                  </a:lnTo>
                  <a:close/>
                  <a:moveTo>
                    <a:pt x="25" y="175"/>
                  </a:moveTo>
                  <a:cubicBezTo>
                    <a:pt x="11" y="175"/>
                    <a:pt x="0" y="164"/>
                    <a:pt x="0" y="150"/>
                  </a:cubicBezTo>
                  <a:cubicBezTo>
                    <a:pt x="0" y="136"/>
                    <a:pt x="11" y="125"/>
                    <a:pt x="25" y="125"/>
                  </a:cubicBezTo>
                  <a:cubicBezTo>
                    <a:pt x="125" y="125"/>
                    <a:pt x="125" y="125"/>
                    <a:pt x="125" y="125"/>
                  </a:cubicBezTo>
                  <a:cubicBezTo>
                    <a:pt x="139" y="125"/>
                    <a:pt x="150" y="136"/>
                    <a:pt x="150" y="150"/>
                  </a:cubicBezTo>
                  <a:cubicBezTo>
                    <a:pt x="150" y="164"/>
                    <a:pt x="139" y="175"/>
                    <a:pt x="125" y="175"/>
                  </a:cubicBezTo>
                  <a:lnTo>
                    <a:pt x="25" y="175"/>
                  </a:lnTo>
                  <a:close/>
                  <a:moveTo>
                    <a:pt x="300" y="524"/>
                  </a:moveTo>
                  <a:cubicBezTo>
                    <a:pt x="300" y="538"/>
                    <a:pt x="288" y="549"/>
                    <a:pt x="275" y="549"/>
                  </a:cubicBezTo>
                  <a:cubicBezTo>
                    <a:pt x="261" y="549"/>
                    <a:pt x="250" y="538"/>
                    <a:pt x="250" y="524"/>
                  </a:cubicBezTo>
                  <a:cubicBezTo>
                    <a:pt x="250" y="425"/>
                    <a:pt x="250" y="425"/>
                    <a:pt x="250" y="425"/>
                  </a:cubicBezTo>
                  <a:cubicBezTo>
                    <a:pt x="250" y="384"/>
                    <a:pt x="284" y="350"/>
                    <a:pt x="325" y="350"/>
                  </a:cubicBezTo>
                  <a:cubicBezTo>
                    <a:pt x="425" y="351"/>
                    <a:pt x="425" y="351"/>
                    <a:pt x="425" y="351"/>
                  </a:cubicBezTo>
                  <a:cubicBezTo>
                    <a:pt x="439" y="351"/>
                    <a:pt x="450" y="362"/>
                    <a:pt x="450" y="376"/>
                  </a:cubicBezTo>
                  <a:cubicBezTo>
                    <a:pt x="450" y="390"/>
                    <a:pt x="439" y="401"/>
                    <a:pt x="425" y="401"/>
                  </a:cubicBezTo>
                  <a:cubicBezTo>
                    <a:pt x="325" y="400"/>
                    <a:pt x="325" y="400"/>
                    <a:pt x="325" y="400"/>
                  </a:cubicBezTo>
                  <a:cubicBezTo>
                    <a:pt x="311" y="400"/>
                    <a:pt x="300" y="411"/>
                    <a:pt x="300" y="425"/>
                  </a:cubicBezTo>
                  <a:lnTo>
                    <a:pt x="300" y="5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90">
              <a:extLst>
                <a:ext uri="{FF2B5EF4-FFF2-40B4-BE49-F238E27FC236}">
                  <a16:creationId xmlns:a16="http://schemas.microsoft.com/office/drawing/2014/main" id="{BC563B73-E5A4-F7CD-F2FB-3B6D5A4E75F8}"/>
                </a:ext>
              </a:extLst>
            </p:cNvPr>
            <p:cNvSpPr>
              <a:spLocks noGrp="1" noRot="1" noMove="1" noResize="1" noEditPoints="1" noAdjustHandles="1" noChangeArrowheads="1" noChangeShapeType="1"/>
            </p:cNvSpPr>
            <p:nvPr/>
          </p:nvSpPr>
          <p:spPr bwMode="auto">
            <a:xfrm>
              <a:off x="3668" y="2088"/>
              <a:ext cx="172" cy="199"/>
            </a:xfrm>
            <a:custGeom>
              <a:avLst/>
              <a:gdLst>
                <a:gd name="T0" fmla="*/ 250 w 508"/>
                <a:gd name="T1" fmla="*/ 581 h 591"/>
                <a:gd name="T2" fmla="*/ 215 w 508"/>
                <a:gd name="T3" fmla="*/ 581 h 591"/>
                <a:gd name="T4" fmla="*/ 216 w 508"/>
                <a:gd name="T5" fmla="*/ 545 h 591"/>
                <a:gd name="T6" fmla="*/ 357 w 508"/>
                <a:gd name="T7" fmla="*/ 410 h 591"/>
                <a:gd name="T8" fmla="*/ 392 w 508"/>
                <a:gd name="T9" fmla="*/ 410 h 591"/>
                <a:gd name="T10" fmla="*/ 392 w 508"/>
                <a:gd name="T11" fmla="*/ 445 h 591"/>
                <a:gd name="T12" fmla="*/ 391 w 508"/>
                <a:gd name="T13" fmla="*/ 446 h 591"/>
                <a:gd name="T14" fmla="*/ 250 w 508"/>
                <a:gd name="T15" fmla="*/ 581 h 591"/>
                <a:gd name="T16" fmla="*/ 440 w 508"/>
                <a:gd name="T17" fmla="*/ 102 h 591"/>
                <a:gd name="T18" fmla="*/ 443 w 508"/>
                <a:gd name="T19" fmla="*/ 68 h 591"/>
                <a:gd name="T20" fmla="*/ 443 w 508"/>
                <a:gd name="T21" fmla="*/ 68 h 591"/>
                <a:gd name="T22" fmla="*/ 442 w 508"/>
                <a:gd name="T23" fmla="*/ 67 h 591"/>
                <a:gd name="T24" fmla="*/ 407 w 508"/>
                <a:gd name="T25" fmla="*/ 65 h 591"/>
                <a:gd name="T26" fmla="*/ 71 w 508"/>
                <a:gd name="T27" fmla="*/ 351 h 591"/>
                <a:gd name="T28" fmla="*/ 59 w 508"/>
                <a:gd name="T29" fmla="*/ 391 h 591"/>
                <a:gd name="T30" fmla="*/ 105 w 508"/>
                <a:gd name="T31" fmla="*/ 388 h 591"/>
                <a:gd name="T32" fmla="*/ 440 w 508"/>
                <a:gd name="T33" fmla="*/ 102 h 591"/>
                <a:gd name="T34" fmla="*/ 481 w 508"/>
                <a:gd name="T35" fmla="*/ 35 h 591"/>
                <a:gd name="T36" fmla="*/ 473 w 508"/>
                <a:gd name="T37" fmla="*/ 140 h 591"/>
                <a:gd name="T38" fmla="*/ 131 w 508"/>
                <a:gd name="T39" fmla="*/ 431 h 591"/>
                <a:gd name="T40" fmla="*/ 117 w 508"/>
                <a:gd name="T41" fmla="*/ 437 h 591"/>
                <a:gd name="T42" fmla="*/ 27 w 508"/>
                <a:gd name="T43" fmla="*/ 444 h 591"/>
                <a:gd name="T44" fmla="*/ 0 w 508"/>
                <a:gd name="T45" fmla="*/ 421 h 591"/>
                <a:gd name="T46" fmla="*/ 1 w 508"/>
                <a:gd name="T47" fmla="*/ 412 h 591"/>
                <a:gd name="T48" fmla="*/ 25 w 508"/>
                <a:gd name="T49" fmla="*/ 329 h 591"/>
                <a:gd name="T50" fmla="*/ 33 w 508"/>
                <a:gd name="T51" fmla="*/ 317 h 591"/>
                <a:gd name="T52" fmla="*/ 375 w 508"/>
                <a:gd name="T53" fmla="*/ 27 h 591"/>
                <a:gd name="T54" fmla="*/ 480 w 508"/>
                <a:gd name="T55" fmla="*/ 34 h 591"/>
                <a:gd name="T56" fmla="*/ 481 w 508"/>
                <a:gd name="T57" fmla="*/ 35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08" h="591">
                  <a:moveTo>
                    <a:pt x="250" y="581"/>
                  </a:moveTo>
                  <a:cubicBezTo>
                    <a:pt x="240" y="591"/>
                    <a:pt x="225" y="591"/>
                    <a:pt x="215" y="581"/>
                  </a:cubicBezTo>
                  <a:cubicBezTo>
                    <a:pt x="205" y="571"/>
                    <a:pt x="206" y="555"/>
                    <a:pt x="216" y="545"/>
                  </a:cubicBezTo>
                  <a:cubicBezTo>
                    <a:pt x="357" y="410"/>
                    <a:pt x="357" y="410"/>
                    <a:pt x="357" y="410"/>
                  </a:cubicBezTo>
                  <a:cubicBezTo>
                    <a:pt x="366" y="400"/>
                    <a:pt x="382" y="400"/>
                    <a:pt x="392" y="410"/>
                  </a:cubicBezTo>
                  <a:cubicBezTo>
                    <a:pt x="402" y="420"/>
                    <a:pt x="402" y="436"/>
                    <a:pt x="392" y="445"/>
                  </a:cubicBezTo>
                  <a:cubicBezTo>
                    <a:pt x="392" y="446"/>
                    <a:pt x="392" y="446"/>
                    <a:pt x="391" y="446"/>
                  </a:cubicBezTo>
                  <a:cubicBezTo>
                    <a:pt x="250" y="581"/>
                    <a:pt x="250" y="581"/>
                    <a:pt x="250" y="581"/>
                  </a:cubicBezTo>
                  <a:close/>
                  <a:moveTo>
                    <a:pt x="440" y="102"/>
                  </a:moveTo>
                  <a:cubicBezTo>
                    <a:pt x="450" y="94"/>
                    <a:pt x="452" y="78"/>
                    <a:pt x="443" y="68"/>
                  </a:cubicBezTo>
                  <a:cubicBezTo>
                    <a:pt x="443" y="68"/>
                    <a:pt x="443" y="68"/>
                    <a:pt x="443" y="68"/>
                  </a:cubicBezTo>
                  <a:cubicBezTo>
                    <a:pt x="442" y="67"/>
                    <a:pt x="442" y="67"/>
                    <a:pt x="442" y="67"/>
                  </a:cubicBezTo>
                  <a:cubicBezTo>
                    <a:pt x="433" y="57"/>
                    <a:pt x="418" y="56"/>
                    <a:pt x="407" y="65"/>
                  </a:cubicBezTo>
                  <a:cubicBezTo>
                    <a:pt x="71" y="351"/>
                    <a:pt x="71" y="351"/>
                    <a:pt x="71" y="351"/>
                  </a:cubicBezTo>
                  <a:cubicBezTo>
                    <a:pt x="59" y="391"/>
                    <a:pt x="59" y="391"/>
                    <a:pt x="59" y="391"/>
                  </a:cubicBezTo>
                  <a:cubicBezTo>
                    <a:pt x="105" y="388"/>
                    <a:pt x="105" y="388"/>
                    <a:pt x="105" y="388"/>
                  </a:cubicBezTo>
                  <a:lnTo>
                    <a:pt x="440" y="102"/>
                  </a:lnTo>
                  <a:close/>
                  <a:moveTo>
                    <a:pt x="481" y="35"/>
                  </a:moveTo>
                  <a:cubicBezTo>
                    <a:pt x="508" y="66"/>
                    <a:pt x="504" y="113"/>
                    <a:pt x="473" y="140"/>
                  </a:cubicBezTo>
                  <a:cubicBezTo>
                    <a:pt x="131" y="431"/>
                    <a:pt x="131" y="431"/>
                    <a:pt x="131" y="431"/>
                  </a:cubicBezTo>
                  <a:cubicBezTo>
                    <a:pt x="127" y="434"/>
                    <a:pt x="122" y="436"/>
                    <a:pt x="117" y="437"/>
                  </a:cubicBezTo>
                  <a:cubicBezTo>
                    <a:pt x="27" y="444"/>
                    <a:pt x="27" y="444"/>
                    <a:pt x="27" y="444"/>
                  </a:cubicBezTo>
                  <a:cubicBezTo>
                    <a:pt x="13" y="445"/>
                    <a:pt x="1" y="435"/>
                    <a:pt x="0" y="421"/>
                  </a:cubicBezTo>
                  <a:cubicBezTo>
                    <a:pt x="0" y="418"/>
                    <a:pt x="0" y="415"/>
                    <a:pt x="1" y="412"/>
                  </a:cubicBezTo>
                  <a:cubicBezTo>
                    <a:pt x="25" y="329"/>
                    <a:pt x="25" y="329"/>
                    <a:pt x="25" y="329"/>
                  </a:cubicBezTo>
                  <a:cubicBezTo>
                    <a:pt x="27" y="325"/>
                    <a:pt x="29" y="321"/>
                    <a:pt x="33" y="317"/>
                  </a:cubicBezTo>
                  <a:cubicBezTo>
                    <a:pt x="375" y="27"/>
                    <a:pt x="375" y="27"/>
                    <a:pt x="375" y="27"/>
                  </a:cubicBezTo>
                  <a:cubicBezTo>
                    <a:pt x="406" y="0"/>
                    <a:pt x="453" y="3"/>
                    <a:pt x="480" y="34"/>
                  </a:cubicBezTo>
                  <a:lnTo>
                    <a:pt x="481"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cxnSp>
        <p:nvCxnSpPr>
          <p:cNvPr id="47" name="直接连接符 46">
            <a:extLst>
              <a:ext uri="{FF2B5EF4-FFF2-40B4-BE49-F238E27FC236}">
                <a16:creationId xmlns:a16="http://schemas.microsoft.com/office/drawing/2014/main" id="{226CA929-466C-A2E2-B73A-EF7B8FA395CB}"/>
              </a:ext>
            </a:extLst>
          </p:cNvPr>
          <p:cNvCxnSpPr>
            <a:cxnSpLocks noGrp="1" noRot="1" noMove="1" noResize="1" noEditPoints="1" noAdjustHandles="1" noChangeArrowheads="1" noChangeShapeType="1"/>
          </p:cNvCxnSpPr>
          <p:nvPr/>
        </p:nvCxnSpPr>
        <p:spPr>
          <a:xfrm>
            <a:off x="4016884" y="1804495"/>
            <a:ext cx="0" cy="3672000"/>
          </a:xfrm>
          <a:prstGeom prst="line">
            <a:avLst/>
          </a:prstGeom>
          <a:ln w="22225">
            <a:prstDash val="dash"/>
          </a:ln>
        </p:spPr>
        <p:style>
          <a:lnRef idx="3">
            <a:schemeClr val="dk1"/>
          </a:lnRef>
          <a:fillRef idx="0">
            <a:schemeClr val="dk1"/>
          </a:fillRef>
          <a:effectRef idx="2">
            <a:schemeClr val="dk1"/>
          </a:effectRef>
          <a:fontRef idx="minor">
            <a:schemeClr val="tx1"/>
          </a:fontRef>
        </p:style>
      </p:cxnSp>
      <p:grpSp>
        <p:nvGrpSpPr>
          <p:cNvPr id="38" name="组合 37">
            <a:extLst>
              <a:ext uri="{FF2B5EF4-FFF2-40B4-BE49-F238E27FC236}">
                <a16:creationId xmlns:a16="http://schemas.microsoft.com/office/drawing/2014/main" id="{9A0B05F8-0869-ECF4-52C1-9C4B0FA8E0D4}"/>
              </a:ext>
            </a:extLst>
          </p:cNvPr>
          <p:cNvGrpSpPr>
            <a:grpSpLocks noGrp="1" noUngrp="1" noRot="1" noMove="1" noResize="1"/>
          </p:cNvGrpSpPr>
          <p:nvPr/>
        </p:nvGrpSpPr>
        <p:grpSpPr>
          <a:xfrm>
            <a:off x="4976635" y="1937824"/>
            <a:ext cx="4198528" cy="3405343"/>
            <a:chOff x="4909960" y="1897584"/>
            <a:chExt cx="4198528" cy="3405343"/>
          </a:xfrm>
        </p:grpSpPr>
        <p:grpSp>
          <p:nvGrpSpPr>
            <p:cNvPr id="26" name="组合 25">
              <a:extLst>
                <a:ext uri="{FF2B5EF4-FFF2-40B4-BE49-F238E27FC236}">
                  <a16:creationId xmlns:a16="http://schemas.microsoft.com/office/drawing/2014/main" id="{5CCBFDAA-79F1-C110-A394-64694E101848}"/>
                </a:ext>
              </a:extLst>
            </p:cNvPr>
            <p:cNvGrpSpPr>
              <a:grpSpLocks noGrp="1" noUngrp="1" noRot="1" noMove="1" noResize="1"/>
            </p:cNvGrpSpPr>
            <p:nvPr/>
          </p:nvGrpSpPr>
          <p:grpSpPr>
            <a:xfrm>
              <a:off x="4909961" y="1897584"/>
              <a:ext cx="3174929" cy="648000"/>
              <a:chOff x="4909961" y="1817206"/>
              <a:chExt cx="3174929" cy="648000"/>
            </a:xfrm>
          </p:grpSpPr>
          <p:sp>
            <p:nvSpPr>
              <p:cNvPr id="27" name="Rectangle 47">
                <a:extLst>
                  <a:ext uri="{FF2B5EF4-FFF2-40B4-BE49-F238E27FC236}">
                    <a16:creationId xmlns:a16="http://schemas.microsoft.com/office/drawing/2014/main" id="{E3603D57-425C-C2BF-71FB-456E501752E3}"/>
                  </a:ext>
                </a:extLst>
              </p:cNvPr>
              <p:cNvSpPr>
                <a:spLocks noGrp="1" noRot="1" noMove="1" noResize="1" noEditPoints="1" noAdjustHandles="1" noChangeArrowheads="1" noChangeShapeType="1"/>
              </p:cNvSpPr>
              <p:nvPr/>
            </p:nvSpPr>
            <p:spPr>
              <a:xfrm>
                <a:off x="5924890" y="1901972"/>
                <a:ext cx="2160000" cy="430887"/>
              </a:xfrm>
              <a:prstGeom prst="rect">
                <a:avLst/>
              </a:prstGeom>
            </p:spPr>
            <p:txBody>
              <a:bodyPr wrap="square" lIns="0" tIns="0" rIns="0" bIns="0">
                <a:spAutoFit/>
              </a:bodyPr>
              <a:lstStyle/>
              <a:p>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Introduction</a:t>
                </a:r>
                <a:endParaRPr lang="zh-CN" altLang="en-US" sz="2800" dirty="0">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31" name="组合 30">
                <a:extLst>
                  <a:ext uri="{FF2B5EF4-FFF2-40B4-BE49-F238E27FC236}">
                    <a16:creationId xmlns:a16="http://schemas.microsoft.com/office/drawing/2014/main" id="{FAEB01FC-65B9-14CA-1C32-C288F37F2618}"/>
                  </a:ext>
                </a:extLst>
              </p:cNvPr>
              <p:cNvGrpSpPr>
                <a:grpSpLocks noGrp="1" noUngrp="1" noRot="1" noMove="1" noResize="1"/>
              </p:cNvGrpSpPr>
              <p:nvPr/>
            </p:nvGrpSpPr>
            <p:grpSpPr>
              <a:xfrm>
                <a:off x="4909961" y="1817206"/>
                <a:ext cx="648000" cy="648000"/>
                <a:chOff x="6129223" y="1750074"/>
                <a:chExt cx="648000" cy="648000"/>
              </a:xfrm>
            </p:grpSpPr>
            <p:sp>
              <p:nvSpPr>
                <p:cNvPr id="32" name="椭圆 31">
                  <a:extLst>
                    <a:ext uri="{FF2B5EF4-FFF2-40B4-BE49-F238E27FC236}">
                      <a16:creationId xmlns:a16="http://schemas.microsoft.com/office/drawing/2014/main" id="{CBE4923C-CB93-EBB0-A838-8DF1FC97E62E}"/>
                    </a:ext>
                  </a:extLst>
                </p:cNvPr>
                <p:cNvSpPr>
                  <a:spLocks noGrp="1" noRot="1" noMove="1" noResize="1" noEditPoints="1" noAdjustHandles="1" noChangeArrowheads="1" noChangeShapeType="1"/>
                </p:cNvSpPr>
                <p:nvPr/>
              </p:nvSpPr>
              <p:spPr>
                <a:xfrm>
                  <a:off x="6129223" y="1750074"/>
                  <a:ext cx="648000" cy="648000"/>
                </a:xfrm>
                <a:prstGeom prst="ellipse">
                  <a:avLst/>
                </a:prstGeom>
                <a:solidFill>
                  <a:srgbClr val="2037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highlight>
                      <a:srgbClr val="0F3568"/>
                    </a:highlight>
                    <a:latin typeface="Amasis MT Pro Black" panose="020B0604020202020204" pitchFamily="18" charset="0"/>
                  </a:endParaRPr>
                </a:p>
              </p:txBody>
            </p:sp>
            <p:sp>
              <p:nvSpPr>
                <p:cNvPr id="33" name="文本框 32">
                  <a:extLst>
                    <a:ext uri="{FF2B5EF4-FFF2-40B4-BE49-F238E27FC236}">
                      <a16:creationId xmlns:a16="http://schemas.microsoft.com/office/drawing/2014/main" id="{60788450-C85C-73D5-5534-0F4420EA9B12}"/>
                    </a:ext>
                  </a:extLst>
                </p:cNvPr>
                <p:cNvSpPr txBox="1">
                  <a:spLocks noGrp="1" noRot="1" noMove="1" noResize="1" noEditPoints="1" noAdjustHandles="1" noChangeArrowheads="1" noChangeShapeType="1"/>
                </p:cNvSpPr>
                <p:nvPr/>
              </p:nvSpPr>
              <p:spPr>
                <a:xfrm>
                  <a:off x="6147690" y="1812464"/>
                  <a:ext cx="611065" cy="523220"/>
                </a:xfrm>
                <a:prstGeom prst="rect">
                  <a:avLst/>
                </a:prstGeom>
                <a:noFill/>
              </p:spPr>
              <p:txBody>
                <a:bodyPr wrap="none" rtlCol="0">
                  <a:spAutoFit/>
                </a:bodyPr>
                <a:lstStyle/>
                <a:p>
                  <a:r>
                    <a:rPr lang="en-US" altLang="zh-CN" sz="2800" dirty="0">
                      <a:solidFill>
                        <a:schemeClr val="bg1"/>
                      </a:solidFill>
                      <a:highlight>
                        <a:srgbClr val="0F3568"/>
                      </a:highlight>
                      <a:latin typeface="Amasis MT Pro Black" panose="02040A04050005020304" pitchFamily="18" charset="0"/>
                    </a:rPr>
                    <a:t>01</a:t>
                  </a:r>
                  <a:endParaRPr lang="zh-CN" altLang="en-US" sz="2800" dirty="0">
                    <a:solidFill>
                      <a:schemeClr val="bg1"/>
                    </a:solidFill>
                    <a:highlight>
                      <a:srgbClr val="0F3568"/>
                    </a:highlight>
                    <a:latin typeface="Amasis MT Pro Black" panose="02040A04050005020304" pitchFamily="18" charset="0"/>
                  </a:endParaRPr>
                </a:p>
              </p:txBody>
            </p:sp>
          </p:grpSp>
        </p:grpSp>
        <p:grpSp>
          <p:nvGrpSpPr>
            <p:cNvPr id="29" name="组合 28">
              <a:extLst>
                <a:ext uri="{FF2B5EF4-FFF2-40B4-BE49-F238E27FC236}">
                  <a16:creationId xmlns:a16="http://schemas.microsoft.com/office/drawing/2014/main" id="{13710E76-CD27-CD46-396D-86C0B2E5E6B5}"/>
                </a:ext>
              </a:extLst>
            </p:cNvPr>
            <p:cNvGrpSpPr>
              <a:grpSpLocks noGrp="1" noUngrp="1" noRot="1" noMove="1" noResize="1"/>
            </p:cNvGrpSpPr>
            <p:nvPr/>
          </p:nvGrpSpPr>
          <p:grpSpPr>
            <a:xfrm>
              <a:off x="4909961" y="2816698"/>
              <a:ext cx="4198527" cy="648000"/>
              <a:chOff x="4909961" y="2809572"/>
              <a:chExt cx="4198527" cy="648000"/>
            </a:xfrm>
          </p:grpSpPr>
          <p:sp>
            <p:nvSpPr>
              <p:cNvPr id="28" name="Rectangle 47">
                <a:extLst>
                  <a:ext uri="{FF2B5EF4-FFF2-40B4-BE49-F238E27FC236}">
                    <a16:creationId xmlns:a16="http://schemas.microsoft.com/office/drawing/2014/main" id="{AEDD83FB-50D5-67F6-ADE0-BA568C9D11FA}"/>
                  </a:ext>
                </a:extLst>
              </p:cNvPr>
              <p:cNvSpPr>
                <a:spLocks noGrp="1" noRot="1" noMove="1" noResize="1" noEditPoints="1" noAdjustHandles="1" noChangeArrowheads="1" noChangeShapeType="1"/>
              </p:cNvSpPr>
              <p:nvPr/>
            </p:nvSpPr>
            <p:spPr>
              <a:xfrm>
                <a:off x="5924891" y="2894338"/>
                <a:ext cx="3183597" cy="430887"/>
              </a:xfrm>
              <a:prstGeom prst="rect">
                <a:avLst/>
              </a:prstGeom>
            </p:spPr>
            <p:txBody>
              <a:bodyPr wrap="square" lIns="0" tIns="0" rIns="0" bIns="0">
                <a:spAutoFit/>
              </a:bodyPr>
              <a:lstStyle/>
              <a:p>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Proposed Method</a:t>
                </a:r>
                <a:endParaRPr lang="zh-CN" altLang="en-US" sz="2800" dirty="0">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34" name="组合 33">
                <a:extLst>
                  <a:ext uri="{FF2B5EF4-FFF2-40B4-BE49-F238E27FC236}">
                    <a16:creationId xmlns:a16="http://schemas.microsoft.com/office/drawing/2014/main" id="{AF3BD36C-2B3F-28C9-1699-68782698897E}"/>
                  </a:ext>
                </a:extLst>
              </p:cNvPr>
              <p:cNvGrpSpPr>
                <a:grpSpLocks noGrp="1" noUngrp="1" noRot="1" noMove="1" noResize="1"/>
              </p:cNvGrpSpPr>
              <p:nvPr/>
            </p:nvGrpSpPr>
            <p:grpSpPr>
              <a:xfrm>
                <a:off x="4909961" y="2809572"/>
                <a:ext cx="648000" cy="648000"/>
                <a:chOff x="6129223" y="1750074"/>
                <a:chExt cx="648000" cy="648000"/>
              </a:xfrm>
            </p:grpSpPr>
            <p:sp>
              <p:nvSpPr>
                <p:cNvPr id="35" name="椭圆 34">
                  <a:extLst>
                    <a:ext uri="{FF2B5EF4-FFF2-40B4-BE49-F238E27FC236}">
                      <a16:creationId xmlns:a16="http://schemas.microsoft.com/office/drawing/2014/main" id="{8D450EFD-5422-2275-3207-19B1DFF9CCB4}"/>
                    </a:ext>
                  </a:extLst>
                </p:cNvPr>
                <p:cNvSpPr>
                  <a:spLocks noGrp="1" noRot="1" noMove="1" noResize="1" noEditPoints="1" noAdjustHandles="1" noChangeArrowheads="1" noChangeShapeType="1"/>
                </p:cNvSpPr>
                <p:nvPr/>
              </p:nvSpPr>
              <p:spPr>
                <a:xfrm>
                  <a:off x="6129223" y="1750074"/>
                  <a:ext cx="648000" cy="648000"/>
                </a:xfrm>
                <a:prstGeom prst="ellipse">
                  <a:avLst/>
                </a:prstGeom>
                <a:solidFill>
                  <a:srgbClr val="2037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Amasis MT Pro Black" panose="020B0604020202020204" pitchFamily="18" charset="0"/>
                  </a:endParaRPr>
                </a:p>
              </p:txBody>
            </p:sp>
            <p:sp>
              <p:nvSpPr>
                <p:cNvPr id="36" name="文本框 35">
                  <a:extLst>
                    <a:ext uri="{FF2B5EF4-FFF2-40B4-BE49-F238E27FC236}">
                      <a16:creationId xmlns:a16="http://schemas.microsoft.com/office/drawing/2014/main" id="{73137944-EA90-8077-4C53-B3AF0A9820F3}"/>
                    </a:ext>
                  </a:extLst>
                </p:cNvPr>
                <p:cNvSpPr txBox="1">
                  <a:spLocks noGrp="1" noRot="1" noMove="1" noResize="1" noEditPoints="1" noAdjustHandles="1" noChangeArrowheads="1" noChangeShapeType="1"/>
                </p:cNvSpPr>
                <p:nvPr/>
              </p:nvSpPr>
              <p:spPr>
                <a:xfrm>
                  <a:off x="6147690" y="1812464"/>
                  <a:ext cx="611065" cy="523220"/>
                </a:xfrm>
                <a:prstGeom prst="rect">
                  <a:avLst/>
                </a:prstGeom>
                <a:noFill/>
              </p:spPr>
              <p:txBody>
                <a:bodyPr wrap="none" rtlCol="0">
                  <a:spAutoFit/>
                </a:bodyPr>
                <a:lstStyle/>
                <a:p>
                  <a:r>
                    <a:rPr lang="en-US" altLang="zh-CN" sz="2800" dirty="0">
                      <a:solidFill>
                        <a:schemeClr val="bg1"/>
                      </a:solidFill>
                      <a:latin typeface="Amasis MT Pro Black" panose="02040A04050005020304" pitchFamily="18" charset="0"/>
                    </a:rPr>
                    <a:t>02</a:t>
                  </a:r>
                  <a:endParaRPr lang="zh-CN" altLang="en-US" sz="2800" dirty="0">
                    <a:solidFill>
                      <a:schemeClr val="bg1"/>
                    </a:solidFill>
                    <a:latin typeface="Amasis MT Pro Black" panose="02040A04050005020304" pitchFamily="18" charset="0"/>
                  </a:endParaRPr>
                </a:p>
              </p:txBody>
            </p:sp>
          </p:grpSp>
        </p:grpSp>
        <p:grpSp>
          <p:nvGrpSpPr>
            <p:cNvPr id="30" name="组合 29">
              <a:extLst>
                <a:ext uri="{FF2B5EF4-FFF2-40B4-BE49-F238E27FC236}">
                  <a16:creationId xmlns:a16="http://schemas.microsoft.com/office/drawing/2014/main" id="{B7C1ED92-8F39-C7BA-EB06-FE04289F3282}"/>
                </a:ext>
              </a:extLst>
            </p:cNvPr>
            <p:cNvGrpSpPr>
              <a:grpSpLocks noGrp="1" noUngrp="1" noRot="1" noMove="1" noResize="1"/>
            </p:cNvGrpSpPr>
            <p:nvPr/>
          </p:nvGrpSpPr>
          <p:grpSpPr>
            <a:xfrm>
              <a:off x="4909960" y="3735812"/>
              <a:ext cx="3174930" cy="648000"/>
              <a:chOff x="4909961" y="3801938"/>
              <a:chExt cx="3174930" cy="648000"/>
            </a:xfrm>
          </p:grpSpPr>
          <p:sp>
            <p:nvSpPr>
              <p:cNvPr id="4" name="Rectangle 47">
                <a:extLst>
                  <a:ext uri="{FF2B5EF4-FFF2-40B4-BE49-F238E27FC236}">
                    <a16:creationId xmlns:a16="http://schemas.microsoft.com/office/drawing/2014/main" id="{3996F118-D0EC-4CAA-1FA5-6DAF1FAF34D6}"/>
                  </a:ext>
                </a:extLst>
              </p:cNvPr>
              <p:cNvSpPr>
                <a:spLocks noGrp="1" noRot="1" noMove="1" noResize="1" noEditPoints="1" noAdjustHandles="1" noChangeArrowheads="1" noChangeShapeType="1"/>
              </p:cNvSpPr>
              <p:nvPr/>
            </p:nvSpPr>
            <p:spPr>
              <a:xfrm>
                <a:off x="5924891" y="3886704"/>
                <a:ext cx="2160000" cy="430887"/>
              </a:xfrm>
              <a:prstGeom prst="rect">
                <a:avLst/>
              </a:prstGeom>
            </p:spPr>
            <p:txBody>
              <a:bodyPr wrap="square" lIns="0" tIns="0" rIns="0" bIns="0">
                <a:spAutoFit/>
              </a:bodyPr>
              <a:lstStyle/>
              <a:p>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Experiments</a:t>
                </a:r>
                <a:endParaRPr lang="zh-CN" altLang="en-US" sz="2800" dirty="0">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6" name="组合 5">
                <a:extLst>
                  <a:ext uri="{FF2B5EF4-FFF2-40B4-BE49-F238E27FC236}">
                    <a16:creationId xmlns:a16="http://schemas.microsoft.com/office/drawing/2014/main" id="{B4121D3E-3364-0A37-0F80-7709F4B85819}"/>
                  </a:ext>
                </a:extLst>
              </p:cNvPr>
              <p:cNvGrpSpPr>
                <a:grpSpLocks noGrp="1" noUngrp="1" noRot="1" noMove="1" noResize="1"/>
              </p:cNvGrpSpPr>
              <p:nvPr/>
            </p:nvGrpSpPr>
            <p:grpSpPr>
              <a:xfrm>
                <a:off x="4909961" y="3801938"/>
                <a:ext cx="648000" cy="648000"/>
                <a:chOff x="6129223" y="1750074"/>
                <a:chExt cx="648000" cy="648000"/>
              </a:xfrm>
            </p:grpSpPr>
            <p:sp>
              <p:nvSpPr>
                <p:cNvPr id="7" name="椭圆 6">
                  <a:extLst>
                    <a:ext uri="{FF2B5EF4-FFF2-40B4-BE49-F238E27FC236}">
                      <a16:creationId xmlns:a16="http://schemas.microsoft.com/office/drawing/2014/main" id="{588B610E-7356-7572-8E49-0B4A9F56374D}"/>
                    </a:ext>
                  </a:extLst>
                </p:cNvPr>
                <p:cNvSpPr>
                  <a:spLocks noGrp="1" noRot="1" noMove="1" noResize="1" noEditPoints="1" noAdjustHandles="1" noChangeArrowheads="1" noChangeShapeType="1"/>
                </p:cNvSpPr>
                <p:nvPr/>
              </p:nvSpPr>
              <p:spPr>
                <a:xfrm>
                  <a:off x="6129223" y="1750074"/>
                  <a:ext cx="648000" cy="648000"/>
                </a:xfrm>
                <a:prstGeom prst="ellipse">
                  <a:avLst/>
                </a:prstGeom>
                <a:solidFill>
                  <a:srgbClr val="2037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Amasis MT Pro Black" panose="020B0604020202020204" pitchFamily="18" charset="0"/>
                  </a:endParaRPr>
                </a:p>
              </p:txBody>
            </p:sp>
            <p:sp>
              <p:nvSpPr>
                <p:cNvPr id="8" name="文本框 7">
                  <a:extLst>
                    <a:ext uri="{FF2B5EF4-FFF2-40B4-BE49-F238E27FC236}">
                      <a16:creationId xmlns:a16="http://schemas.microsoft.com/office/drawing/2014/main" id="{0A08C423-6B17-43C8-288F-AD7BE4C865CE}"/>
                    </a:ext>
                  </a:extLst>
                </p:cNvPr>
                <p:cNvSpPr txBox="1">
                  <a:spLocks noGrp="1" noRot="1" noMove="1" noResize="1" noEditPoints="1" noAdjustHandles="1" noChangeArrowheads="1" noChangeShapeType="1"/>
                </p:cNvSpPr>
                <p:nvPr/>
              </p:nvSpPr>
              <p:spPr>
                <a:xfrm>
                  <a:off x="6147690" y="1812464"/>
                  <a:ext cx="611065" cy="523220"/>
                </a:xfrm>
                <a:prstGeom prst="rect">
                  <a:avLst/>
                </a:prstGeom>
                <a:noFill/>
              </p:spPr>
              <p:txBody>
                <a:bodyPr wrap="none" rtlCol="0">
                  <a:spAutoFit/>
                </a:bodyPr>
                <a:lstStyle/>
                <a:p>
                  <a:r>
                    <a:rPr lang="en-US" altLang="zh-CN" sz="2800" dirty="0">
                      <a:solidFill>
                        <a:schemeClr val="bg1"/>
                      </a:solidFill>
                      <a:latin typeface="Amasis MT Pro Black" panose="02040A04050005020304" pitchFamily="18" charset="0"/>
                    </a:rPr>
                    <a:t>03</a:t>
                  </a:r>
                  <a:endParaRPr lang="zh-CN" altLang="en-US" sz="2800" dirty="0">
                    <a:solidFill>
                      <a:schemeClr val="bg1"/>
                    </a:solidFill>
                    <a:latin typeface="Amasis MT Pro Black" panose="02040A04050005020304" pitchFamily="18" charset="0"/>
                  </a:endParaRPr>
                </a:p>
              </p:txBody>
            </p:sp>
          </p:grpSp>
        </p:grpSp>
        <p:grpSp>
          <p:nvGrpSpPr>
            <p:cNvPr id="37" name="组合 36">
              <a:extLst>
                <a:ext uri="{FF2B5EF4-FFF2-40B4-BE49-F238E27FC236}">
                  <a16:creationId xmlns:a16="http://schemas.microsoft.com/office/drawing/2014/main" id="{EA4037D7-83AF-D523-EBEA-D29BC2B5A955}"/>
                </a:ext>
              </a:extLst>
            </p:cNvPr>
            <p:cNvGrpSpPr>
              <a:grpSpLocks noGrp="1" noUngrp="1" noRot="1" noMove="1" noResize="1"/>
            </p:cNvGrpSpPr>
            <p:nvPr/>
          </p:nvGrpSpPr>
          <p:grpSpPr>
            <a:xfrm>
              <a:off x="4909960" y="4654927"/>
              <a:ext cx="3174930" cy="648000"/>
              <a:chOff x="4909961" y="4794305"/>
              <a:chExt cx="3174930" cy="648000"/>
            </a:xfrm>
          </p:grpSpPr>
          <p:sp>
            <p:nvSpPr>
              <p:cNvPr id="22" name="Rectangle 47">
                <a:extLst>
                  <a:ext uri="{FF2B5EF4-FFF2-40B4-BE49-F238E27FC236}">
                    <a16:creationId xmlns:a16="http://schemas.microsoft.com/office/drawing/2014/main" id="{A69ED03B-A8AC-EDE4-4B36-D3FD1406C5E7}"/>
                  </a:ext>
                </a:extLst>
              </p:cNvPr>
              <p:cNvSpPr>
                <a:spLocks noGrp="1" noRot="1" noMove="1" noResize="1" noEditPoints="1" noAdjustHandles="1" noChangeArrowheads="1" noChangeShapeType="1"/>
              </p:cNvSpPr>
              <p:nvPr/>
            </p:nvSpPr>
            <p:spPr>
              <a:xfrm>
                <a:off x="5924891" y="4879071"/>
                <a:ext cx="2160000" cy="430887"/>
              </a:xfrm>
              <a:prstGeom prst="rect">
                <a:avLst/>
              </a:prstGeom>
            </p:spPr>
            <p:txBody>
              <a:bodyPr wrap="square" lIns="0" tIns="0" rIns="0" bIns="0">
                <a:spAutoFit/>
              </a:bodyPr>
              <a:lstStyle/>
              <a:p>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Conclusion</a:t>
                </a:r>
                <a:endParaRPr lang="zh-CN" altLang="en-US" sz="2800" dirty="0">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23" name="组合 22">
                <a:extLst>
                  <a:ext uri="{FF2B5EF4-FFF2-40B4-BE49-F238E27FC236}">
                    <a16:creationId xmlns:a16="http://schemas.microsoft.com/office/drawing/2014/main" id="{79D7B8E4-5A40-5B54-0E48-450EA3CB5692}"/>
                  </a:ext>
                </a:extLst>
              </p:cNvPr>
              <p:cNvGrpSpPr>
                <a:grpSpLocks noGrp="1" noUngrp="1" noRot="1" noMove="1" noResize="1"/>
              </p:cNvGrpSpPr>
              <p:nvPr/>
            </p:nvGrpSpPr>
            <p:grpSpPr>
              <a:xfrm>
                <a:off x="4909961" y="4794305"/>
                <a:ext cx="648000" cy="648000"/>
                <a:chOff x="6129223" y="1750074"/>
                <a:chExt cx="648000" cy="648000"/>
              </a:xfrm>
            </p:grpSpPr>
            <p:sp>
              <p:nvSpPr>
                <p:cNvPr id="24" name="椭圆 23">
                  <a:extLst>
                    <a:ext uri="{FF2B5EF4-FFF2-40B4-BE49-F238E27FC236}">
                      <a16:creationId xmlns:a16="http://schemas.microsoft.com/office/drawing/2014/main" id="{0E06D2CA-B64D-7C70-CC6C-DB9648ED4A14}"/>
                    </a:ext>
                  </a:extLst>
                </p:cNvPr>
                <p:cNvSpPr>
                  <a:spLocks noGrp="1" noRot="1" noMove="1" noResize="1" noEditPoints="1" noAdjustHandles="1" noChangeArrowheads="1" noChangeShapeType="1"/>
                </p:cNvSpPr>
                <p:nvPr/>
              </p:nvSpPr>
              <p:spPr>
                <a:xfrm>
                  <a:off x="6129223" y="1750074"/>
                  <a:ext cx="648000" cy="648000"/>
                </a:xfrm>
                <a:prstGeom prst="ellipse">
                  <a:avLst/>
                </a:prstGeom>
                <a:solidFill>
                  <a:srgbClr val="2037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Amasis MT Pro Black" panose="020B0604020202020204" pitchFamily="18" charset="0"/>
                  </a:endParaRPr>
                </a:p>
              </p:txBody>
            </p:sp>
            <p:sp>
              <p:nvSpPr>
                <p:cNvPr id="25" name="文本框 24">
                  <a:extLst>
                    <a:ext uri="{FF2B5EF4-FFF2-40B4-BE49-F238E27FC236}">
                      <a16:creationId xmlns:a16="http://schemas.microsoft.com/office/drawing/2014/main" id="{F90DD643-6E84-2929-F897-B3D72955D0E3}"/>
                    </a:ext>
                  </a:extLst>
                </p:cNvPr>
                <p:cNvSpPr txBox="1">
                  <a:spLocks noGrp="1" noRot="1" noMove="1" noResize="1" noEditPoints="1" noAdjustHandles="1" noChangeArrowheads="1" noChangeShapeType="1"/>
                </p:cNvSpPr>
                <p:nvPr/>
              </p:nvSpPr>
              <p:spPr>
                <a:xfrm>
                  <a:off x="6147690" y="1812464"/>
                  <a:ext cx="611065" cy="523220"/>
                </a:xfrm>
                <a:prstGeom prst="rect">
                  <a:avLst/>
                </a:prstGeom>
                <a:noFill/>
              </p:spPr>
              <p:txBody>
                <a:bodyPr wrap="none" rtlCol="0">
                  <a:spAutoFit/>
                </a:bodyPr>
                <a:lstStyle/>
                <a:p>
                  <a:r>
                    <a:rPr lang="en-US" altLang="zh-CN" sz="2800" dirty="0">
                      <a:solidFill>
                        <a:schemeClr val="bg1"/>
                      </a:solidFill>
                      <a:latin typeface="Amasis MT Pro Black" panose="02040A04050005020304" pitchFamily="18" charset="0"/>
                    </a:rPr>
                    <a:t>04</a:t>
                  </a:r>
                  <a:endParaRPr lang="zh-CN" altLang="en-US" sz="2800" dirty="0">
                    <a:solidFill>
                      <a:schemeClr val="bg1"/>
                    </a:solidFill>
                    <a:latin typeface="Amasis MT Pro Black" panose="02040A04050005020304" pitchFamily="18" charset="0"/>
                  </a:endParaRPr>
                </a:p>
              </p:txBody>
            </p:sp>
          </p:grpSp>
        </p:grpSp>
      </p:grpSp>
      <p:sp>
        <p:nvSpPr>
          <p:cNvPr id="2" name="矩形 1">
            <a:extLst>
              <a:ext uri="{FF2B5EF4-FFF2-40B4-BE49-F238E27FC236}">
                <a16:creationId xmlns:a16="http://schemas.microsoft.com/office/drawing/2014/main" id="{17EB8102-031E-B521-DAC2-FE4F97E059F8}"/>
              </a:ext>
            </a:extLst>
          </p:cNvPr>
          <p:cNvSpPr>
            <a:spLocks noGrp="1" noRot="1" noMove="1" noResize="1" noEditPoints="1" noAdjustHandles="1" noChangeArrowheads="1" noChangeShapeType="1"/>
          </p:cNvSpPr>
          <p:nvPr/>
        </p:nvSpPr>
        <p:spPr>
          <a:xfrm>
            <a:off x="4803429" y="1699098"/>
            <a:ext cx="3506070" cy="1105253"/>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a:extLst>
              <a:ext uri="{FF2B5EF4-FFF2-40B4-BE49-F238E27FC236}">
                <a16:creationId xmlns:a16="http://schemas.microsoft.com/office/drawing/2014/main" id="{FDF10ADD-48E8-E29E-82C6-F2FF1B4C693B}"/>
              </a:ext>
            </a:extLst>
          </p:cNvPr>
          <p:cNvSpPr>
            <a:spLocks noGrp="1" noRot="1" noMove="1" noResize="1" noEditPoints="1" noAdjustHandles="1" noChangeArrowheads="1" noChangeShapeType="1"/>
          </p:cNvSpPr>
          <p:nvPr/>
        </p:nvSpPr>
        <p:spPr>
          <a:xfrm>
            <a:off x="4771254" y="3637322"/>
            <a:ext cx="3324988" cy="189758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descr="文本, 信件&#10;&#10;描述已自动生成">
            <a:extLst>
              <a:ext uri="{FF2B5EF4-FFF2-40B4-BE49-F238E27FC236}">
                <a16:creationId xmlns:a16="http://schemas.microsoft.com/office/drawing/2014/main" id="{C0518752-F475-2A66-3045-F7DBD676BDD2}"/>
              </a:ext>
            </a:extLst>
          </p:cNvPr>
          <p:cNvPicPr>
            <a:picLocks noChangeAspect="1"/>
          </p:cNvPicPr>
          <p:nvPr/>
        </p:nvPicPr>
        <p:blipFill rotWithShape="1">
          <a:blip r:embed="rId5">
            <a:extLst>
              <a:ext uri="{28A0092B-C50C-407E-A947-70E740481C1C}">
                <a14:useLocalDpi xmlns:a14="http://schemas.microsoft.com/office/drawing/2010/main" val="0"/>
              </a:ext>
            </a:extLst>
          </a:blip>
          <a:srcRect t="27253" b="27169"/>
          <a:stretch/>
        </p:blipFill>
        <p:spPr>
          <a:xfrm>
            <a:off x="9264102" y="327301"/>
            <a:ext cx="2274755" cy="648000"/>
          </a:xfrm>
          <a:prstGeom prst="rect">
            <a:avLst/>
          </a:prstGeom>
        </p:spPr>
      </p:pic>
      <p:pic>
        <p:nvPicPr>
          <p:cNvPr id="11" name="视频 10">
            <a:hlinkClick r:id="" action="ppaction://media"/>
            <a:extLst>
              <a:ext uri="{FF2B5EF4-FFF2-40B4-BE49-F238E27FC236}">
                <a16:creationId xmlns:a16="http://schemas.microsoft.com/office/drawing/2014/main" id="{6C9BCCFA-C3ED-39EA-9DEB-CD8873709B5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12699412" y="4424052"/>
            <a:ext cx="2285999" cy="1714500"/>
          </a:xfrm>
          <a:prstGeom prst="rect">
            <a:avLst/>
          </a:prstGeom>
        </p:spPr>
      </p:pic>
    </p:spTree>
    <p:extLst>
      <p:ext uri="{BB962C8B-B14F-4D97-AF65-F5344CB8AC3E}">
        <p14:creationId xmlns:p14="http://schemas.microsoft.com/office/powerpoint/2010/main" val="2494319501"/>
      </p:ext>
    </p:extLst>
  </p:cSld>
  <p:clrMapOvr>
    <a:masterClrMapping/>
  </p:clrMapOvr>
  <mc:AlternateContent xmlns:mc="http://schemas.openxmlformats.org/markup-compatibility/2006" xmlns:p14="http://schemas.microsoft.com/office/powerpoint/2010/main">
    <mc:Choice Requires="p14">
      <p:transition spd="slow" p14:dur="2000" advTm="8183"/>
    </mc:Choice>
    <mc:Fallback xmlns="">
      <p:transition spd="slow" advTm="81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2" name="直接箭头连接符 311">
            <a:extLst>
              <a:ext uri="{FF2B5EF4-FFF2-40B4-BE49-F238E27FC236}">
                <a16:creationId xmlns:a16="http://schemas.microsoft.com/office/drawing/2014/main" id="{2A5F075E-3E54-743B-9E60-5D999A3A5693}"/>
              </a:ext>
            </a:extLst>
          </p:cNvPr>
          <p:cNvCxnSpPr>
            <a:cxnSpLocks/>
            <a:stCxn id="159" idx="1"/>
            <a:endCxn id="180" idx="3"/>
          </p:cNvCxnSpPr>
          <p:nvPr/>
        </p:nvCxnSpPr>
        <p:spPr>
          <a:xfrm flipH="1">
            <a:off x="542012" y="4811932"/>
            <a:ext cx="8632993"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1" name="直接箭头连接符 310">
            <a:extLst>
              <a:ext uri="{FF2B5EF4-FFF2-40B4-BE49-F238E27FC236}">
                <a16:creationId xmlns:a16="http://schemas.microsoft.com/office/drawing/2014/main" id="{5CF65F77-8BD2-6606-896E-F94BDF9CEEC7}"/>
              </a:ext>
            </a:extLst>
          </p:cNvPr>
          <p:cNvCxnSpPr>
            <a:cxnSpLocks/>
            <a:stCxn id="158" idx="3"/>
            <a:endCxn id="171" idx="1"/>
          </p:cNvCxnSpPr>
          <p:nvPr/>
        </p:nvCxnSpPr>
        <p:spPr>
          <a:xfrm>
            <a:off x="640890" y="2322952"/>
            <a:ext cx="8534115" cy="34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1" name="直接箭头连接符 260">
            <a:extLst>
              <a:ext uri="{FF2B5EF4-FFF2-40B4-BE49-F238E27FC236}">
                <a16:creationId xmlns:a16="http://schemas.microsoft.com/office/drawing/2014/main" id="{B70694D9-2EF9-FAF4-0BF9-F367368CD690}"/>
              </a:ext>
            </a:extLst>
          </p:cNvPr>
          <p:cNvCxnSpPr>
            <a:cxnSpLocks/>
            <a:stCxn id="199" idx="2"/>
            <a:endCxn id="180" idx="3"/>
          </p:cNvCxnSpPr>
          <p:nvPr/>
        </p:nvCxnSpPr>
        <p:spPr>
          <a:xfrm flipH="1">
            <a:off x="542012" y="4811931"/>
            <a:ext cx="1571960" cy="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7" name="连接符: 肘形 306">
            <a:extLst>
              <a:ext uri="{FF2B5EF4-FFF2-40B4-BE49-F238E27FC236}">
                <a16:creationId xmlns:a16="http://schemas.microsoft.com/office/drawing/2014/main" id="{6BD00E6C-46FD-BC27-1B25-96ECDA1B6698}"/>
              </a:ext>
            </a:extLst>
          </p:cNvPr>
          <p:cNvCxnSpPr>
            <a:cxnSpLocks/>
            <a:stCxn id="158" idx="3"/>
            <a:endCxn id="216" idx="2"/>
          </p:cNvCxnSpPr>
          <p:nvPr/>
        </p:nvCxnSpPr>
        <p:spPr>
          <a:xfrm flipV="1">
            <a:off x="640890" y="1821998"/>
            <a:ext cx="1239975" cy="500954"/>
          </a:xfrm>
          <a:prstGeom prst="bentConnector2">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3EC8F998-52CC-6F1E-88AC-091AFD2DD90E}"/>
              </a:ext>
            </a:extLst>
          </p:cNvPr>
          <p:cNvCxnSpPr>
            <a:cxnSpLocks noGrp="1" noRot="1" noMove="1" noResize="1" noEditPoints="1" noAdjustHandles="1" noChangeArrowheads="1" noChangeShapeType="1"/>
          </p:cNvCxnSpPr>
          <p:nvPr/>
        </p:nvCxnSpPr>
        <p:spPr>
          <a:xfrm>
            <a:off x="653143" y="1035699"/>
            <a:ext cx="10888824" cy="0"/>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BC080EB6-5B21-4706-77E6-8B94164682F9}"/>
              </a:ext>
            </a:extLst>
          </p:cNvPr>
          <p:cNvCxnSpPr>
            <a:cxnSpLocks noGrp="1" noRot="1" noMove="1" noResize="1" noEditPoints="1" noAdjustHandles="1" noChangeArrowheads="1" noChangeShapeType="1"/>
          </p:cNvCxnSpPr>
          <p:nvPr/>
        </p:nvCxnSpPr>
        <p:spPr>
          <a:xfrm>
            <a:off x="653143" y="6245291"/>
            <a:ext cx="10888824" cy="0"/>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 name="Rectangle 47">
            <a:extLst>
              <a:ext uri="{FF2B5EF4-FFF2-40B4-BE49-F238E27FC236}">
                <a16:creationId xmlns:a16="http://schemas.microsoft.com/office/drawing/2014/main" id="{FFA014CF-D074-CD47-CE3B-188E62E54BA8}"/>
              </a:ext>
            </a:extLst>
          </p:cNvPr>
          <p:cNvSpPr>
            <a:spLocks noGrp="1" noRot="1" noMove="1" noResize="1" noEditPoints="1" noAdjustHandles="1" noChangeArrowheads="1" noChangeShapeType="1"/>
          </p:cNvSpPr>
          <p:nvPr/>
        </p:nvSpPr>
        <p:spPr>
          <a:xfrm>
            <a:off x="650031" y="457360"/>
            <a:ext cx="446400" cy="492443"/>
          </a:xfrm>
          <a:prstGeom prst="rect">
            <a:avLst/>
          </a:prstGeom>
        </p:spPr>
        <p:txBody>
          <a:bodyPr wrap="square" lIns="0" tIns="0" rIns="0" bIns="0">
            <a:spAutoFit/>
          </a:bodyPr>
          <a:lstStyle/>
          <a:p>
            <a:pPr algn="dist"/>
            <a:r>
              <a:rPr lang="en-US" altLang="zh-CN" sz="3200" dirty="0">
                <a:solidFill>
                  <a:srgbClr val="203765"/>
                </a:solidFill>
                <a:latin typeface="Impact" panose="020B0806030902050204" pitchFamily="34" charset="0"/>
                <a:ea typeface="微软雅黑" panose="020B0503020204020204" pitchFamily="34" charset="-122"/>
                <a:cs typeface="Arial" panose="020B0604020202020204" pitchFamily="34" charset="0"/>
              </a:rPr>
              <a:t>02</a:t>
            </a:r>
          </a:p>
        </p:txBody>
      </p:sp>
      <p:sp>
        <p:nvSpPr>
          <p:cNvPr id="6" name="Rectangle 47">
            <a:extLst>
              <a:ext uri="{FF2B5EF4-FFF2-40B4-BE49-F238E27FC236}">
                <a16:creationId xmlns:a16="http://schemas.microsoft.com/office/drawing/2014/main" id="{ED942FA3-8FBA-0C38-85A7-080BE72FA3A7}"/>
              </a:ext>
            </a:extLst>
          </p:cNvPr>
          <p:cNvSpPr>
            <a:spLocks noGrp="1" noRot="1" noMove="1" noResize="1" noEditPoints="1" noAdjustHandles="1" noChangeArrowheads="1" noChangeShapeType="1"/>
          </p:cNvSpPr>
          <p:nvPr/>
        </p:nvSpPr>
        <p:spPr>
          <a:xfrm>
            <a:off x="1321548" y="457360"/>
            <a:ext cx="3600000" cy="492443"/>
          </a:xfrm>
          <a:prstGeom prst="rect">
            <a:avLst/>
          </a:prstGeom>
        </p:spPr>
        <p:txBody>
          <a:bodyPr wrap="square" lIns="0" tIns="0" rIns="0" bIns="0">
            <a:spAutoFit/>
          </a:bodyPr>
          <a:lstStyle/>
          <a:p>
            <a:r>
              <a:rPr lang="en-US" altLang="zh-CN" sz="3200" b="1" dirty="0">
                <a:solidFill>
                  <a:srgbClr val="0F3568"/>
                </a:solidFill>
                <a:latin typeface="Times New Roman" panose="02020603050405020304" pitchFamily="18" charset="0"/>
                <a:ea typeface="微软雅黑" panose="020B0503020204020204" pitchFamily="34" charset="-122"/>
                <a:cs typeface="Times New Roman" panose="02020603050405020304" pitchFamily="18" charset="0"/>
              </a:rPr>
              <a:t>Proposed Method</a:t>
            </a:r>
            <a:endParaRPr lang="zh-CN" altLang="en-US" sz="3200" b="1" dirty="0">
              <a:solidFill>
                <a:srgbClr val="0F3568"/>
              </a:solidFill>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156" name="直接箭头连接符 155">
            <a:extLst>
              <a:ext uri="{FF2B5EF4-FFF2-40B4-BE49-F238E27FC236}">
                <a16:creationId xmlns:a16="http://schemas.microsoft.com/office/drawing/2014/main" id="{22AE097F-B440-5F72-B932-6CB54389F9E1}"/>
              </a:ext>
            </a:extLst>
          </p:cNvPr>
          <p:cNvCxnSpPr>
            <a:cxnSpLocks/>
          </p:cNvCxnSpPr>
          <p:nvPr/>
        </p:nvCxnSpPr>
        <p:spPr>
          <a:xfrm>
            <a:off x="1914801" y="2326402"/>
            <a:ext cx="334691"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57" name="矩形 156">
            <a:extLst>
              <a:ext uri="{FF2B5EF4-FFF2-40B4-BE49-F238E27FC236}">
                <a16:creationId xmlns:a16="http://schemas.microsoft.com/office/drawing/2014/main" id="{597DD974-B660-B7FC-B040-A5EA954DE6AC}"/>
              </a:ext>
            </a:extLst>
          </p:cNvPr>
          <p:cNvSpPr/>
          <p:nvPr/>
        </p:nvSpPr>
        <p:spPr>
          <a:xfrm>
            <a:off x="9057173" y="2751808"/>
            <a:ext cx="432000" cy="216000"/>
          </a:xfrm>
          <a:prstGeom prst="rect">
            <a:avLst/>
          </a:prstGeom>
          <a:solidFill>
            <a:schemeClr val="bg2"/>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chemeClr val="tx1"/>
                </a:solidFill>
                <a:latin typeface="Times New Roman" panose="02020603050405020304" pitchFamily="18" charset="0"/>
                <a:cs typeface="Times New Roman" panose="02020603050405020304" pitchFamily="18" charset="0"/>
              </a:rPr>
              <a:t>Q</a:t>
            </a:r>
            <a:endParaRPr lang="zh-CN" altLang="en-US" sz="1200" dirty="0">
              <a:solidFill>
                <a:schemeClr val="tx1"/>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58" name="文本框 157">
                <a:extLst>
                  <a:ext uri="{FF2B5EF4-FFF2-40B4-BE49-F238E27FC236}">
                    <a16:creationId xmlns:a16="http://schemas.microsoft.com/office/drawing/2014/main" id="{FE69277E-01A7-9AFE-F5F8-83AD4A1227DE}"/>
                  </a:ext>
                </a:extLst>
              </p:cNvPr>
              <p:cNvSpPr txBox="1"/>
              <p:nvPr/>
            </p:nvSpPr>
            <p:spPr>
              <a:xfrm>
                <a:off x="447953" y="2184452"/>
                <a:ext cx="19293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i="1">
                          <a:latin typeface="Cambria Math" panose="02040503050406030204" pitchFamily="18" charset="0"/>
                        </a:rPr>
                        <m:t>𝑥</m:t>
                      </m:r>
                    </m:oMath>
                  </m:oMathPara>
                </a14:m>
                <a:endParaRPr lang="zh-CN" altLang="en-US" dirty="0"/>
              </a:p>
            </p:txBody>
          </p:sp>
        </mc:Choice>
        <mc:Fallback xmlns="">
          <p:sp>
            <p:nvSpPr>
              <p:cNvPr id="158" name="文本框 157">
                <a:extLst>
                  <a:ext uri="{FF2B5EF4-FFF2-40B4-BE49-F238E27FC236}">
                    <a16:creationId xmlns:a16="http://schemas.microsoft.com/office/drawing/2014/main" id="{FE69277E-01A7-9AFE-F5F8-83AD4A1227DE}"/>
                  </a:ext>
                </a:extLst>
              </p:cNvPr>
              <p:cNvSpPr txBox="1">
                <a:spLocks noRot="1" noChangeAspect="1" noMove="1" noResize="1" noEditPoints="1" noAdjustHandles="1" noChangeArrowheads="1" noChangeShapeType="1" noTextEdit="1"/>
              </p:cNvSpPr>
              <p:nvPr/>
            </p:nvSpPr>
            <p:spPr>
              <a:xfrm>
                <a:off x="447953" y="2184452"/>
                <a:ext cx="192937" cy="276999"/>
              </a:xfrm>
              <a:prstGeom prst="rect">
                <a:avLst/>
              </a:prstGeom>
              <a:blipFill>
                <a:blip r:embed="rId6"/>
                <a:stretch>
                  <a:fillRect l="-15625" r="-937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59" name="文本框 158">
                <a:extLst>
                  <a:ext uri="{FF2B5EF4-FFF2-40B4-BE49-F238E27FC236}">
                    <a16:creationId xmlns:a16="http://schemas.microsoft.com/office/drawing/2014/main" id="{F4C62FA7-E054-7C21-F20E-67EB29860671}"/>
                  </a:ext>
                </a:extLst>
              </p:cNvPr>
              <p:cNvSpPr txBox="1"/>
              <p:nvPr/>
            </p:nvSpPr>
            <p:spPr>
              <a:xfrm>
                <a:off x="9175005" y="4673432"/>
                <a:ext cx="19633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zh-CN" altLang="en-US" i="1">
                              <a:latin typeface="Cambria Math" panose="02040503050406030204" pitchFamily="18" charset="0"/>
                            </a:rPr>
                          </m:ctrlPr>
                        </m:accPr>
                        <m:e>
                          <m:r>
                            <a:rPr lang="en-US" altLang="zh-CN" i="1">
                              <a:latin typeface="Cambria Math" panose="02040503050406030204" pitchFamily="18" charset="0"/>
                            </a:rPr>
                            <m:t>𝑦</m:t>
                          </m:r>
                        </m:e>
                      </m:acc>
                    </m:oMath>
                  </m:oMathPara>
                </a14:m>
                <a:endParaRPr lang="zh-CN" altLang="en-US" dirty="0"/>
              </a:p>
            </p:txBody>
          </p:sp>
        </mc:Choice>
        <mc:Fallback xmlns="">
          <p:sp>
            <p:nvSpPr>
              <p:cNvPr id="159" name="文本框 158">
                <a:extLst>
                  <a:ext uri="{FF2B5EF4-FFF2-40B4-BE49-F238E27FC236}">
                    <a16:creationId xmlns:a16="http://schemas.microsoft.com/office/drawing/2014/main" id="{F4C62FA7-E054-7C21-F20E-67EB29860671}"/>
                  </a:ext>
                </a:extLst>
              </p:cNvPr>
              <p:cNvSpPr txBox="1">
                <a:spLocks noRot="1" noChangeAspect="1" noMove="1" noResize="1" noEditPoints="1" noAdjustHandles="1" noChangeArrowheads="1" noChangeShapeType="1" noTextEdit="1"/>
              </p:cNvSpPr>
              <p:nvPr/>
            </p:nvSpPr>
            <p:spPr>
              <a:xfrm>
                <a:off x="9175005" y="4673432"/>
                <a:ext cx="196336" cy="276999"/>
              </a:xfrm>
              <a:prstGeom prst="rect">
                <a:avLst/>
              </a:prstGeom>
              <a:blipFill>
                <a:blip r:embed="rId7"/>
                <a:stretch>
                  <a:fillRect l="-28125" t="-26667" r="-81250" b="-26667"/>
                </a:stretch>
              </a:blipFill>
            </p:spPr>
            <p:txBody>
              <a:bodyPr/>
              <a:lstStyle/>
              <a:p>
                <a:r>
                  <a:rPr lang="zh-CN" altLang="en-US">
                    <a:noFill/>
                  </a:rPr>
                  <a:t> </a:t>
                </a:r>
              </a:p>
            </p:txBody>
          </p:sp>
        </mc:Fallback>
      </mc:AlternateContent>
      <p:cxnSp>
        <p:nvCxnSpPr>
          <p:cNvPr id="160" name="直接箭头连接符 159">
            <a:extLst>
              <a:ext uri="{FF2B5EF4-FFF2-40B4-BE49-F238E27FC236}">
                <a16:creationId xmlns:a16="http://schemas.microsoft.com/office/drawing/2014/main" id="{C6F2526F-0643-C634-0A48-3E05C085641B}"/>
              </a:ext>
            </a:extLst>
          </p:cNvPr>
          <p:cNvCxnSpPr>
            <a:cxnSpLocks/>
            <a:stCxn id="176" idx="6"/>
            <a:endCxn id="170" idx="2"/>
          </p:cNvCxnSpPr>
          <p:nvPr/>
        </p:nvCxnSpPr>
        <p:spPr>
          <a:xfrm>
            <a:off x="6707599" y="2326402"/>
            <a:ext cx="1771592"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1" name="直接箭头连接符 160">
            <a:extLst>
              <a:ext uri="{FF2B5EF4-FFF2-40B4-BE49-F238E27FC236}">
                <a16:creationId xmlns:a16="http://schemas.microsoft.com/office/drawing/2014/main" id="{C0B1F4B6-FF66-FF1B-7527-F24522A9A0F8}"/>
              </a:ext>
            </a:extLst>
          </p:cNvPr>
          <p:cNvCxnSpPr>
            <a:cxnSpLocks/>
            <a:stCxn id="157" idx="2"/>
            <a:endCxn id="225" idx="0"/>
          </p:cNvCxnSpPr>
          <p:nvPr/>
        </p:nvCxnSpPr>
        <p:spPr>
          <a:xfrm>
            <a:off x="9273173" y="2967808"/>
            <a:ext cx="0" cy="286906"/>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2" name="直接箭头连接符 161">
            <a:extLst>
              <a:ext uri="{FF2B5EF4-FFF2-40B4-BE49-F238E27FC236}">
                <a16:creationId xmlns:a16="http://schemas.microsoft.com/office/drawing/2014/main" id="{27767A62-B5C7-E3FB-2254-A04BF7BB323F}"/>
              </a:ext>
            </a:extLst>
          </p:cNvPr>
          <p:cNvCxnSpPr>
            <a:cxnSpLocks/>
            <a:stCxn id="170" idx="6"/>
            <a:endCxn id="171" idx="1"/>
          </p:cNvCxnSpPr>
          <p:nvPr/>
        </p:nvCxnSpPr>
        <p:spPr>
          <a:xfrm>
            <a:off x="8659191" y="2326402"/>
            <a:ext cx="515814" cy="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3" name="直接箭头连接符 162">
            <a:extLst>
              <a:ext uri="{FF2B5EF4-FFF2-40B4-BE49-F238E27FC236}">
                <a16:creationId xmlns:a16="http://schemas.microsoft.com/office/drawing/2014/main" id="{B1B9C6AC-8545-CFD9-AEC2-CC4D82B7ED2C}"/>
              </a:ext>
            </a:extLst>
          </p:cNvPr>
          <p:cNvCxnSpPr>
            <a:cxnSpLocks/>
            <a:stCxn id="175" idx="6"/>
            <a:endCxn id="176" idx="2"/>
          </p:cNvCxnSpPr>
          <p:nvPr/>
        </p:nvCxnSpPr>
        <p:spPr>
          <a:xfrm>
            <a:off x="4905646" y="2326402"/>
            <a:ext cx="1621953"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4" name="直接箭头连接符 163">
            <a:extLst>
              <a:ext uri="{FF2B5EF4-FFF2-40B4-BE49-F238E27FC236}">
                <a16:creationId xmlns:a16="http://schemas.microsoft.com/office/drawing/2014/main" id="{3C774B0C-6B83-40D1-D90B-2591723100C9}"/>
              </a:ext>
            </a:extLst>
          </p:cNvPr>
          <p:cNvCxnSpPr>
            <a:cxnSpLocks/>
            <a:stCxn id="190" idx="2"/>
            <a:endCxn id="193" idx="6"/>
          </p:cNvCxnSpPr>
          <p:nvPr/>
        </p:nvCxnSpPr>
        <p:spPr>
          <a:xfrm flipH="1">
            <a:off x="5900749" y="4811931"/>
            <a:ext cx="1772011"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5" name="直接箭头连接符 164">
            <a:extLst>
              <a:ext uri="{FF2B5EF4-FFF2-40B4-BE49-F238E27FC236}">
                <a16:creationId xmlns:a16="http://schemas.microsoft.com/office/drawing/2014/main" id="{606368FE-8C4A-3404-551E-39F3BCC019B8}"/>
              </a:ext>
            </a:extLst>
          </p:cNvPr>
          <p:cNvCxnSpPr>
            <a:cxnSpLocks/>
            <a:stCxn id="159" idx="1"/>
            <a:endCxn id="190" idx="6"/>
          </p:cNvCxnSpPr>
          <p:nvPr/>
        </p:nvCxnSpPr>
        <p:spPr>
          <a:xfrm flipH="1" flipV="1">
            <a:off x="7852760" y="4811931"/>
            <a:ext cx="1322245" cy="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6" name="文本框 165">
                <a:extLst>
                  <a:ext uri="{FF2B5EF4-FFF2-40B4-BE49-F238E27FC236}">
                    <a16:creationId xmlns:a16="http://schemas.microsoft.com/office/drawing/2014/main" id="{7F40915D-DDC0-8C23-C203-212A16154A4E}"/>
                  </a:ext>
                </a:extLst>
              </p:cNvPr>
              <p:cNvSpPr txBox="1"/>
              <p:nvPr/>
            </p:nvSpPr>
            <p:spPr>
              <a:xfrm>
                <a:off x="349075" y="3374040"/>
                <a:ext cx="473528" cy="4001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l-GR" altLang="zh-CN" sz="1400" i="1">
                          <a:latin typeface="Cambria Math" panose="02040503050406030204" pitchFamily="18" charset="0"/>
                          <a:ea typeface="Cambria Math" panose="02040503050406030204" pitchFamily="18" charset="0"/>
                        </a:rPr>
                        <m:t>Λ</m:t>
                      </m:r>
                      <m:r>
                        <a:rPr lang="en-US" altLang="zh-CN" sz="1400" i="1">
                          <a:latin typeface="Cambria Math" panose="02040503050406030204" pitchFamily="18" charset="0"/>
                          <a:ea typeface="Cambria Math" panose="02040503050406030204" pitchFamily="18" charset="0"/>
                        </a:rPr>
                        <m:t>=</m:t>
                      </m:r>
                    </m:oMath>
                  </m:oMathPara>
                </a14:m>
                <a:endParaRPr lang="en-US" altLang="zh-CN" sz="1400" i="1" dirty="0">
                  <a:latin typeface="Cambria Math" panose="02040503050406030204" pitchFamily="18" charset="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altLang="zh-CN" sz="1200" i="1">
                          <a:latin typeface="Cambria Math" panose="02040503050406030204" pitchFamily="18" charset="0"/>
                          <a:ea typeface="Cambria Math" panose="02040503050406030204" pitchFamily="18" charset="0"/>
                        </a:rPr>
                        <m:t>{</m:t>
                      </m:r>
                      <m:sSub>
                        <m:sSubPr>
                          <m:ctrlPr>
                            <a:rPr lang="en-US" altLang="zh-CN" sz="1200" i="1">
                              <a:latin typeface="Cambria Math" panose="02040503050406030204" pitchFamily="18" charset="0"/>
                              <a:ea typeface="Cambria Math" panose="02040503050406030204" pitchFamily="18" charset="0"/>
                            </a:rPr>
                          </m:ctrlPr>
                        </m:sSubPr>
                        <m:e>
                          <m:r>
                            <a:rPr lang="zh-CN" altLang="en-US" sz="1200" i="1">
                              <a:latin typeface="Cambria Math" panose="02040503050406030204" pitchFamily="18" charset="0"/>
                              <a:ea typeface="Cambria Math" panose="02040503050406030204" pitchFamily="18" charset="0"/>
                            </a:rPr>
                            <m:t>𝜆</m:t>
                          </m:r>
                        </m:e>
                        <m:sub>
                          <m:r>
                            <a:rPr lang="en-US" altLang="zh-CN" sz="1200" i="1">
                              <a:latin typeface="Cambria Math" panose="02040503050406030204" pitchFamily="18" charset="0"/>
                              <a:ea typeface="Cambria Math" panose="02040503050406030204" pitchFamily="18" charset="0"/>
                            </a:rPr>
                            <m:t>𝑖</m:t>
                          </m:r>
                        </m:sub>
                      </m:sSub>
                      <m:r>
                        <a:rPr lang="en-US" altLang="zh-CN" sz="1200" i="1">
                          <a:latin typeface="Cambria Math" panose="02040503050406030204" pitchFamily="18" charset="0"/>
                          <a:ea typeface="Cambria Math" panose="02040503050406030204" pitchFamily="18" charset="0"/>
                        </a:rPr>
                        <m:t>⋯}</m:t>
                      </m:r>
                    </m:oMath>
                  </m:oMathPara>
                </a14:m>
                <a:endParaRPr lang="zh-CN" altLang="en-US" sz="1200" dirty="0"/>
              </a:p>
            </p:txBody>
          </p:sp>
        </mc:Choice>
        <mc:Fallback xmlns="">
          <p:sp>
            <p:nvSpPr>
              <p:cNvPr id="166" name="文本框 165">
                <a:extLst>
                  <a:ext uri="{FF2B5EF4-FFF2-40B4-BE49-F238E27FC236}">
                    <a16:creationId xmlns:a16="http://schemas.microsoft.com/office/drawing/2014/main" id="{7F40915D-DDC0-8C23-C203-212A16154A4E}"/>
                  </a:ext>
                </a:extLst>
              </p:cNvPr>
              <p:cNvSpPr txBox="1">
                <a:spLocks noRot="1" noChangeAspect="1" noMove="1" noResize="1" noEditPoints="1" noAdjustHandles="1" noChangeArrowheads="1" noChangeShapeType="1" noTextEdit="1"/>
              </p:cNvSpPr>
              <p:nvPr/>
            </p:nvSpPr>
            <p:spPr>
              <a:xfrm>
                <a:off x="349075" y="3374040"/>
                <a:ext cx="473528" cy="400110"/>
              </a:xfrm>
              <a:prstGeom prst="rect">
                <a:avLst/>
              </a:prstGeom>
              <a:blipFill>
                <a:blip r:embed="rId8"/>
                <a:stretch>
                  <a:fillRect l="-10256" r="-11538" b="-16667"/>
                </a:stretch>
              </a:blipFill>
            </p:spPr>
            <p:txBody>
              <a:bodyPr/>
              <a:lstStyle/>
              <a:p>
                <a:r>
                  <a:rPr lang="zh-CN" altLang="en-US">
                    <a:noFill/>
                  </a:rPr>
                  <a:t> </a:t>
                </a:r>
              </a:p>
            </p:txBody>
          </p:sp>
        </mc:Fallback>
      </mc:AlternateContent>
      <p:sp>
        <p:nvSpPr>
          <p:cNvPr id="167" name="矩形 166">
            <a:extLst>
              <a:ext uri="{FF2B5EF4-FFF2-40B4-BE49-F238E27FC236}">
                <a16:creationId xmlns:a16="http://schemas.microsoft.com/office/drawing/2014/main" id="{302EF5F0-2E75-2E40-9E4F-A58C4A9BB052}"/>
              </a:ext>
            </a:extLst>
          </p:cNvPr>
          <p:cNvSpPr/>
          <p:nvPr/>
        </p:nvSpPr>
        <p:spPr>
          <a:xfrm>
            <a:off x="2797693" y="2960705"/>
            <a:ext cx="432000" cy="216000"/>
          </a:xfrm>
          <a:prstGeom prst="rect">
            <a:avLst/>
          </a:prstGeom>
          <a:solidFill>
            <a:srgbClr val="B2C4D2"/>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1200" dirty="0">
                <a:solidFill>
                  <a:schemeClr val="tx1"/>
                </a:solidFill>
                <a:latin typeface="Times New Roman" panose="02020603050405020304" pitchFamily="18" charset="0"/>
                <a:cs typeface="Times New Roman" panose="02020603050405020304" pitchFamily="18" charset="0"/>
              </a:rPr>
              <a:t>SSN</a:t>
            </a:r>
            <a:endParaRPr lang="zh-CN" altLang="en-US" sz="1200" dirty="0">
              <a:solidFill>
                <a:schemeClr val="tx1"/>
              </a:solidFill>
              <a:latin typeface="Times New Roman" panose="02020603050405020304" pitchFamily="18" charset="0"/>
              <a:cs typeface="Times New Roman" panose="02020603050405020304" pitchFamily="18" charset="0"/>
            </a:endParaRPr>
          </a:p>
        </p:txBody>
      </p:sp>
      <p:cxnSp>
        <p:nvCxnSpPr>
          <p:cNvPr id="168" name="直接箭头连接符 167">
            <a:extLst>
              <a:ext uri="{FF2B5EF4-FFF2-40B4-BE49-F238E27FC236}">
                <a16:creationId xmlns:a16="http://schemas.microsoft.com/office/drawing/2014/main" id="{AA2E3D33-AEBA-FC6C-74E5-CBECC371B77F}"/>
              </a:ext>
            </a:extLst>
          </p:cNvPr>
          <p:cNvCxnSpPr>
            <a:cxnSpLocks/>
            <a:stCxn id="167" idx="0"/>
            <a:endCxn id="172" idx="4"/>
          </p:cNvCxnSpPr>
          <p:nvPr/>
        </p:nvCxnSpPr>
        <p:spPr>
          <a:xfrm flipV="1">
            <a:off x="3013693" y="2416402"/>
            <a:ext cx="0" cy="544303"/>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9" name="直接箭头连接符 168">
            <a:extLst>
              <a:ext uri="{FF2B5EF4-FFF2-40B4-BE49-F238E27FC236}">
                <a16:creationId xmlns:a16="http://schemas.microsoft.com/office/drawing/2014/main" id="{34E40999-346A-FB2E-6F94-1ED5E0B2EE4F}"/>
              </a:ext>
            </a:extLst>
          </p:cNvPr>
          <p:cNvCxnSpPr>
            <a:cxnSpLocks/>
            <a:stCxn id="158" idx="3"/>
            <a:endCxn id="172" idx="2"/>
          </p:cNvCxnSpPr>
          <p:nvPr/>
        </p:nvCxnSpPr>
        <p:spPr>
          <a:xfrm>
            <a:off x="640890" y="2322952"/>
            <a:ext cx="2282803" cy="345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0" name="流程图: 汇总连接 169">
            <a:extLst>
              <a:ext uri="{FF2B5EF4-FFF2-40B4-BE49-F238E27FC236}">
                <a16:creationId xmlns:a16="http://schemas.microsoft.com/office/drawing/2014/main" id="{2FE4ACA6-523D-A26D-5315-F0ABF5B347A3}"/>
              </a:ext>
            </a:extLst>
          </p:cNvPr>
          <p:cNvSpPr/>
          <p:nvPr/>
        </p:nvSpPr>
        <p:spPr>
          <a:xfrm>
            <a:off x="8479191" y="2236402"/>
            <a:ext cx="180000" cy="180000"/>
          </a:xfrm>
          <a:prstGeom prst="flowChartSummingJunction">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mc:AlternateContent xmlns:mc="http://schemas.openxmlformats.org/markup-compatibility/2006" xmlns:a14="http://schemas.microsoft.com/office/drawing/2010/main">
        <mc:Choice Requires="a14">
          <p:sp>
            <p:nvSpPr>
              <p:cNvPr id="171" name="文本框 170">
                <a:extLst>
                  <a:ext uri="{FF2B5EF4-FFF2-40B4-BE49-F238E27FC236}">
                    <a16:creationId xmlns:a16="http://schemas.microsoft.com/office/drawing/2014/main" id="{7C93FD01-8A2B-9011-448F-FCED119DAD0E}"/>
                  </a:ext>
                </a:extLst>
              </p:cNvPr>
              <p:cNvSpPr txBox="1"/>
              <p:nvPr/>
            </p:nvSpPr>
            <p:spPr>
              <a:xfrm>
                <a:off x="9175005" y="2187903"/>
                <a:ext cx="19633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i="1">
                          <a:latin typeface="Cambria Math" panose="02040503050406030204" pitchFamily="18" charset="0"/>
                        </a:rPr>
                        <m:t>𝑦</m:t>
                      </m:r>
                    </m:oMath>
                  </m:oMathPara>
                </a14:m>
                <a:endParaRPr lang="zh-CN" altLang="en-US" dirty="0"/>
              </a:p>
            </p:txBody>
          </p:sp>
        </mc:Choice>
        <mc:Fallback xmlns="">
          <p:sp>
            <p:nvSpPr>
              <p:cNvPr id="171" name="文本框 170">
                <a:extLst>
                  <a:ext uri="{FF2B5EF4-FFF2-40B4-BE49-F238E27FC236}">
                    <a16:creationId xmlns:a16="http://schemas.microsoft.com/office/drawing/2014/main" id="{7C93FD01-8A2B-9011-448F-FCED119DAD0E}"/>
                  </a:ext>
                </a:extLst>
              </p:cNvPr>
              <p:cNvSpPr txBox="1">
                <a:spLocks noRot="1" noChangeAspect="1" noMove="1" noResize="1" noEditPoints="1" noAdjustHandles="1" noChangeArrowheads="1" noChangeShapeType="1" noTextEdit="1"/>
              </p:cNvSpPr>
              <p:nvPr/>
            </p:nvSpPr>
            <p:spPr>
              <a:xfrm>
                <a:off x="9175005" y="2187903"/>
                <a:ext cx="196336" cy="276999"/>
              </a:xfrm>
              <a:prstGeom prst="rect">
                <a:avLst/>
              </a:prstGeom>
              <a:blipFill>
                <a:blip r:embed="rId9"/>
                <a:stretch>
                  <a:fillRect l="-28125" r="-25000" b="-26667"/>
                </a:stretch>
              </a:blipFill>
            </p:spPr>
            <p:txBody>
              <a:bodyPr/>
              <a:lstStyle/>
              <a:p>
                <a:r>
                  <a:rPr lang="zh-CN" altLang="en-US">
                    <a:noFill/>
                  </a:rPr>
                  <a:t> </a:t>
                </a:r>
              </a:p>
            </p:txBody>
          </p:sp>
        </mc:Fallback>
      </mc:AlternateContent>
      <p:sp>
        <p:nvSpPr>
          <p:cNvPr id="172" name="流程图: 汇总连接 171">
            <a:extLst>
              <a:ext uri="{FF2B5EF4-FFF2-40B4-BE49-F238E27FC236}">
                <a16:creationId xmlns:a16="http://schemas.microsoft.com/office/drawing/2014/main" id="{14654387-B0A6-580B-BDC7-0ED186135968}"/>
              </a:ext>
            </a:extLst>
          </p:cNvPr>
          <p:cNvSpPr/>
          <p:nvPr/>
        </p:nvSpPr>
        <p:spPr>
          <a:xfrm>
            <a:off x="2923693" y="2236402"/>
            <a:ext cx="180000" cy="180000"/>
          </a:xfrm>
          <a:prstGeom prst="flowChartSummingJunction">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173" name="直接箭头连接符 172">
            <a:extLst>
              <a:ext uri="{FF2B5EF4-FFF2-40B4-BE49-F238E27FC236}">
                <a16:creationId xmlns:a16="http://schemas.microsoft.com/office/drawing/2014/main" id="{83E8F1CC-C490-D0B6-B492-2C2D9B9E95AE}"/>
              </a:ext>
            </a:extLst>
          </p:cNvPr>
          <p:cNvCxnSpPr>
            <a:cxnSpLocks/>
            <a:stCxn id="172" idx="6"/>
            <a:endCxn id="175" idx="2"/>
          </p:cNvCxnSpPr>
          <p:nvPr/>
        </p:nvCxnSpPr>
        <p:spPr>
          <a:xfrm>
            <a:off x="3103693" y="2326402"/>
            <a:ext cx="1621953"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4" name="立方体 173">
            <a:extLst>
              <a:ext uri="{FF2B5EF4-FFF2-40B4-BE49-F238E27FC236}">
                <a16:creationId xmlns:a16="http://schemas.microsoft.com/office/drawing/2014/main" id="{17DBC47E-CB64-C198-54C1-109F8D487EBE}"/>
              </a:ext>
            </a:extLst>
          </p:cNvPr>
          <p:cNvSpPr/>
          <p:nvPr/>
        </p:nvSpPr>
        <p:spPr>
          <a:xfrm>
            <a:off x="2117405" y="2110402"/>
            <a:ext cx="525641" cy="432000"/>
          </a:xfrm>
          <a:prstGeom prst="cube">
            <a:avLst/>
          </a:prstGeom>
          <a:solidFill>
            <a:srgbClr val="A77171"/>
          </a:solidFill>
          <a:ln w="6350">
            <a:solidFill>
              <a:srgbClr val="A7717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1200" dirty="0">
              <a:solidFill>
                <a:schemeClr val="tx1"/>
              </a:solidFill>
              <a:latin typeface="Times New Roman" panose="02020603050405020304" pitchFamily="18" charset="0"/>
              <a:cs typeface="Times New Roman" panose="02020603050405020304" pitchFamily="18" charset="0"/>
            </a:endParaRPr>
          </a:p>
        </p:txBody>
      </p:sp>
      <p:sp>
        <p:nvSpPr>
          <p:cNvPr id="175" name="流程图: 汇总连接 174">
            <a:extLst>
              <a:ext uri="{FF2B5EF4-FFF2-40B4-BE49-F238E27FC236}">
                <a16:creationId xmlns:a16="http://schemas.microsoft.com/office/drawing/2014/main" id="{743ED5EF-C4FE-A6B9-A1FC-C5F188BD136F}"/>
              </a:ext>
            </a:extLst>
          </p:cNvPr>
          <p:cNvSpPr/>
          <p:nvPr/>
        </p:nvSpPr>
        <p:spPr>
          <a:xfrm>
            <a:off x="4725646" y="2236402"/>
            <a:ext cx="180000" cy="180000"/>
          </a:xfrm>
          <a:prstGeom prst="flowChartSummingJunction">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76" name="流程图: 汇总连接 175">
            <a:extLst>
              <a:ext uri="{FF2B5EF4-FFF2-40B4-BE49-F238E27FC236}">
                <a16:creationId xmlns:a16="http://schemas.microsoft.com/office/drawing/2014/main" id="{CADA4ECF-B4A9-5994-BA2C-2767C16C99D8}"/>
              </a:ext>
            </a:extLst>
          </p:cNvPr>
          <p:cNvSpPr/>
          <p:nvPr/>
        </p:nvSpPr>
        <p:spPr>
          <a:xfrm>
            <a:off x="6527599" y="2236402"/>
            <a:ext cx="180000" cy="180000"/>
          </a:xfrm>
          <a:prstGeom prst="flowChartSummingJunction">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177" name="直接箭头连接符 176">
            <a:extLst>
              <a:ext uri="{FF2B5EF4-FFF2-40B4-BE49-F238E27FC236}">
                <a16:creationId xmlns:a16="http://schemas.microsoft.com/office/drawing/2014/main" id="{EEAE7862-1258-EE75-D49C-B678811DF5F9}"/>
              </a:ext>
            </a:extLst>
          </p:cNvPr>
          <p:cNvCxnSpPr>
            <a:cxnSpLocks/>
            <a:stCxn id="193" idx="2"/>
            <a:endCxn id="196" idx="6"/>
          </p:cNvCxnSpPr>
          <p:nvPr/>
        </p:nvCxnSpPr>
        <p:spPr>
          <a:xfrm flipH="1">
            <a:off x="4098379" y="4811931"/>
            <a:ext cx="1622370"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8" name="直接箭头连接符 177">
            <a:extLst>
              <a:ext uri="{FF2B5EF4-FFF2-40B4-BE49-F238E27FC236}">
                <a16:creationId xmlns:a16="http://schemas.microsoft.com/office/drawing/2014/main" id="{06DC897B-42A2-4F0C-3C09-EB9B0513BDCE}"/>
              </a:ext>
            </a:extLst>
          </p:cNvPr>
          <p:cNvCxnSpPr>
            <a:cxnSpLocks/>
            <a:stCxn id="196" idx="2"/>
            <a:endCxn id="199" idx="6"/>
          </p:cNvCxnSpPr>
          <p:nvPr/>
        </p:nvCxnSpPr>
        <p:spPr>
          <a:xfrm flipH="1">
            <a:off x="2293972" y="4811931"/>
            <a:ext cx="1624407"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9" name="直接箭头连接符 178">
            <a:extLst>
              <a:ext uri="{FF2B5EF4-FFF2-40B4-BE49-F238E27FC236}">
                <a16:creationId xmlns:a16="http://schemas.microsoft.com/office/drawing/2014/main" id="{1C49C71E-4B94-DAF0-C0C5-0671CBE6BBD6}"/>
              </a:ext>
            </a:extLst>
          </p:cNvPr>
          <p:cNvCxnSpPr>
            <a:cxnSpLocks/>
            <a:stCxn id="199" idx="2"/>
            <a:endCxn id="242" idx="3"/>
          </p:cNvCxnSpPr>
          <p:nvPr/>
        </p:nvCxnSpPr>
        <p:spPr>
          <a:xfrm flipH="1">
            <a:off x="1314348" y="4811931"/>
            <a:ext cx="799624"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0" name="文本框 179">
                <a:extLst>
                  <a:ext uri="{FF2B5EF4-FFF2-40B4-BE49-F238E27FC236}">
                    <a16:creationId xmlns:a16="http://schemas.microsoft.com/office/drawing/2014/main" id="{F0A599A6-83D2-61D7-DF37-97B079CE7D94}"/>
                  </a:ext>
                </a:extLst>
              </p:cNvPr>
              <p:cNvSpPr txBox="1"/>
              <p:nvPr/>
            </p:nvSpPr>
            <p:spPr>
              <a:xfrm>
                <a:off x="349075" y="4673432"/>
                <a:ext cx="19293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zh-CN" altLang="en-US" i="1">
                              <a:latin typeface="Cambria Math" panose="02040503050406030204" pitchFamily="18" charset="0"/>
                            </a:rPr>
                          </m:ctrlPr>
                        </m:accPr>
                        <m:e>
                          <m:r>
                            <a:rPr lang="en-US" altLang="zh-CN" i="1">
                              <a:latin typeface="Cambria Math" panose="02040503050406030204" pitchFamily="18" charset="0"/>
                            </a:rPr>
                            <m:t>𝑥</m:t>
                          </m:r>
                        </m:e>
                      </m:acc>
                    </m:oMath>
                  </m:oMathPara>
                </a14:m>
                <a:endParaRPr lang="zh-CN" altLang="en-US" dirty="0"/>
              </a:p>
            </p:txBody>
          </p:sp>
        </mc:Choice>
        <mc:Fallback xmlns="">
          <p:sp>
            <p:nvSpPr>
              <p:cNvPr id="180" name="文本框 179">
                <a:extLst>
                  <a:ext uri="{FF2B5EF4-FFF2-40B4-BE49-F238E27FC236}">
                    <a16:creationId xmlns:a16="http://schemas.microsoft.com/office/drawing/2014/main" id="{F0A599A6-83D2-61D7-DF37-97B079CE7D94}"/>
                  </a:ext>
                </a:extLst>
              </p:cNvPr>
              <p:cNvSpPr txBox="1">
                <a:spLocks noRot="1" noChangeAspect="1" noMove="1" noResize="1" noEditPoints="1" noAdjustHandles="1" noChangeArrowheads="1" noChangeShapeType="1" noTextEdit="1"/>
              </p:cNvSpPr>
              <p:nvPr/>
            </p:nvSpPr>
            <p:spPr>
              <a:xfrm>
                <a:off x="349075" y="4673432"/>
                <a:ext cx="192937" cy="276999"/>
              </a:xfrm>
              <a:prstGeom prst="rect">
                <a:avLst/>
              </a:prstGeom>
              <a:blipFill>
                <a:blip r:embed="rId10"/>
                <a:stretch>
                  <a:fillRect l="-15625" t="-26667" r="-78125"/>
                </a:stretch>
              </a:blipFill>
            </p:spPr>
            <p:txBody>
              <a:bodyPr/>
              <a:lstStyle/>
              <a:p>
                <a:r>
                  <a:rPr lang="zh-CN" altLang="en-US">
                    <a:noFill/>
                  </a:rPr>
                  <a:t> </a:t>
                </a:r>
              </a:p>
            </p:txBody>
          </p:sp>
        </mc:Fallback>
      </mc:AlternateContent>
      <p:sp>
        <p:nvSpPr>
          <p:cNvPr id="181" name="立方体 180">
            <a:extLst>
              <a:ext uri="{FF2B5EF4-FFF2-40B4-BE49-F238E27FC236}">
                <a16:creationId xmlns:a16="http://schemas.microsoft.com/office/drawing/2014/main" id="{6E0F99B3-EFA3-3308-284B-F16612582AA3}"/>
              </a:ext>
            </a:extLst>
          </p:cNvPr>
          <p:cNvSpPr/>
          <p:nvPr/>
        </p:nvSpPr>
        <p:spPr>
          <a:xfrm>
            <a:off x="1477612" y="2019430"/>
            <a:ext cx="254371" cy="613944"/>
          </a:xfrm>
          <a:prstGeom prst="cube">
            <a:avLst>
              <a:gd name="adj" fmla="val 75717"/>
            </a:avLst>
          </a:prstGeom>
          <a:solidFill>
            <a:srgbClr val="BFB4BA"/>
          </a:solidFill>
          <a:ln>
            <a:solidFill>
              <a:srgbClr val="BFB4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2" name="立方体 181">
            <a:extLst>
              <a:ext uri="{FF2B5EF4-FFF2-40B4-BE49-F238E27FC236}">
                <a16:creationId xmlns:a16="http://schemas.microsoft.com/office/drawing/2014/main" id="{B2C30008-F461-5F9D-1E7F-AA6EE182A5D5}"/>
              </a:ext>
            </a:extLst>
          </p:cNvPr>
          <p:cNvSpPr/>
          <p:nvPr/>
        </p:nvSpPr>
        <p:spPr>
          <a:xfrm>
            <a:off x="3384340" y="2019430"/>
            <a:ext cx="254371" cy="613944"/>
          </a:xfrm>
          <a:prstGeom prst="cube">
            <a:avLst>
              <a:gd name="adj" fmla="val 75717"/>
            </a:avLst>
          </a:prstGeom>
          <a:solidFill>
            <a:srgbClr val="BFB4BA"/>
          </a:solidFill>
          <a:ln>
            <a:solidFill>
              <a:srgbClr val="BFB4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3" name="立方体 182">
            <a:extLst>
              <a:ext uri="{FF2B5EF4-FFF2-40B4-BE49-F238E27FC236}">
                <a16:creationId xmlns:a16="http://schemas.microsoft.com/office/drawing/2014/main" id="{9B62C7D1-E64E-1FEE-AAF5-C0587C3FF108}"/>
              </a:ext>
            </a:extLst>
          </p:cNvPr>
          <p:cNvSpPr/>
          <p:nvPr/>
        </p:nvSpPr>
        <p:spPr>
          <a:xfrm>
            <a:off x="5186293" y="2019430"/>
            <a:ext cx="254371" cy="613944"/>
          </a:xfrm>
          <a:prstGeom prst="cube">
            <a:avLst>
              <a:gd name="adj" fmla="val 75717"/>
            </a:avLst>
          </a:prstGeom>
          <a:solidFill>
            <a:srgbClr val="BFB4BA"/>
          </a:solidFill>
          <a:ln>
            <a:solidFill>
              <a:srgbClr val="BFB4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4" name="立方体 183">
            <a:extLst>
              <a:ext uri="{FF2B5EF4-FFF2-40B4-BE49-F238E27FC236}">
                <a16:creationId xmlns:a16="http://schemas.microsoft.com/office/drawing/2014/main" id="{052F8605-0EC9-B3CE-2D41-ED74839E3B93}"/>
              </a:ext>
            </a:extLst>
          </p:cNvPr>
          <p:cNvSpPr/>
          <p:nvPr/>
        </p:nvSpPr>
        <p:spPr>
          <a:xfrm>
            <a:off x="6988246" y="2019430"/>
            <a:ext cx="254371" cy="613944"/>
          </a:xfrm>
          <a:prstGeom prst="cube">
            <a:avLst>
              <a:gd name="adj" fmla="val 75717"/>
            </a:avLst>
          </a:prstGeom>
          <a:solidFill>
            <a:srgbClr val="BFB4BA"/>
          </a:solidFill>
          <a:ln>
            <a:solidFill>
              <a:srgbClr val="BFB4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5" name="立方体 184">
            <a:extLst>
              <a:ext uri="{FF2B5EF4-FFF2-40B4-BE49-F238E27FC236}">
                <a16:creationId xmlns:a16="http://schemas.microsoft.com/office/drawing/2014/main" id="{DC74F021-5EEA-882A-5862-490F9A64BE44}"/>
              </a:ext>
            </a:extLst>
          </p:cNvPr>
          <p:cNvSpPr/>
          <p:nvPr/>
        </p:nvSpPr>
        <p:spPr>
          <a:xfrm>
            <a:off x="3919358" y="2110402"/>
            <a:ext cx="525641" cy="432000"/>
          </a:xfrm>
          <a:prstGeom prst="cube">
            <a:avLst/>
          </a:prstGeom>
          <a:solidFill>
            <a:srgbClr val="A77171"/>
          </a:solidFill>
          <a:ln w="6350">
            <a:solidFill>
              <a:srgbClr val="A7717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1200">
              <a:latin typeface="Times New Roman" panose="02020603050405020304" pitchFamily="18" charset="0"/>
              <a:cs typeface="Times New Roman" panose="02020603050405020304" pitchFamily="18" charset="0"/>
            </a:endParaRPr>
          </a:p>
        </p:txBody>
      </p:sp>
      <p:sp>
        <p:nvSpPr>
          <p:cNvPr id="186" name="立方体 185">
            <a:extLst>
              <a:ext uri="{FF2B5EF4-FFF2-40B4-BE49-F238E27FC236}">
                <a16:creationId xmlns:a16="http://schemas.microsoft.com/office/drawing/2014/main" id="{D7964EB8-FB74-4F55-AC78-341964178DDE}"/>
              </a:ext>
            </a:extLst>
          </p:cNvPr>
          <p:cNvSpPr/>
          <p:nvPr/>
        </p:nvSpPr>
        <p:spPr>
          <a:xfrm>
            <a:off x="5721311" y="2110402"/>
            <a:ext cx="525641" cy="432000"/>
          </a:xfrm>
          <a:prstGeom prst="cube">
            <a:avLst/>
          </a:prstGeom>
          <a:solidFill>
            <a:srgbClr val="A77171"/>
          </a:solidFill>
          <a:ln w="6350">
            <a:solidFill>
              <a:srgbClr val="A7717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1200">
              <a:latin typeface="Times New Roman" panose="02020603050405020304" pitchFamily="18" charset="0"/>
              <a:cs typeface="Times New Roman" panose="02020603050405020304" pitchFamily="18" charset="0"/>
            </a:endParaRPr>
          </a:p>
        </p:txBody>
      </p:sp>
      <p:sp>
        <p:nvSpPr>
          <p:cNvPr id="187" name="立方体 186">
            <a:extLst>
              <a:ext uri="{FF2B5EF4-FFF2-40B4-BE49-F238E27FC236}">
                <a16:creationId xmlns:a16="http://schemas.microsoft.com/office/drawing/2014/main" id="{23DE65E8-D26A-5928-BB01-5792911F1D8A}"/>
              </a:ext>
            </a:extLst>
          </p:cNvPr>
          <p:cNvSpPr/>
          <p:nvPr/>
        </p:nvSpPr>
        <p:spPr>
          <a:xfrm>
            <a:off x="7672517" y="2117705"/>
            <a:ext cx="525641" cy="432000"/>
          </a:xfrm>
          <a:prstGeom prst="cube">
            <a:avLst/>
          </a:prstGeom>
          <a:solidFill>
            <a:srgbClr val="A77171"/>
          </a:solidFill>
          <a:ln w="6350">
            <a:solidFill>
              <a:srgbClr val="A7717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1200">
              <a:latin typeface="Times New Roman" panose="02020603050405020304" pitchFamily="18" charset="0"/>
              <a:cs typeface="Times New Roman" panose="02020603050405020304" pitchFamily="18" charset="0"/>
            </a:endParaRPr>
          </a:p>
        </p:txBody>
      </p:sp>
      <p:sp>
        <p:nvSpPr>
          <p:cNvPr id="188" name="立方体 187">
            <a:extLst>
              <a:ext uri="{FF2B5EF4-FFF2-40B4-BE49-F238E27FC236}">
                <a16:creationId xmlns:a16="http://schemas.microsoft.com/office/drawing/2014/main" id="{AA317BAB-39EF-A4AF-9722-F1A7F84454FE}"/>
              </a:ext>
            </a:extLst>
          </p:cNvPr>
          <p:cNvSpPr/>
          <p:nvPr/>
        </p:nvSpPr>
        <p:spPr>
          <a:xfrm>
            <a:off x="6987962" y="4504959"/>
            <a:ext cx="254371" cy="613944"/>
          </a:xfrm>
          <a:prstGeom prst="cube">
            <a:avLst>
              <a:gd name="adj" fmla="val 75717"/>
            </a:avLst>
          </a:prstGeom>
          <a:solidFill>
            <a:srgbClr val="BFB4BA"/>
          </a:solidFill>
          <a:ln>
            <a:solidFill>
              <a:srgbClr val="BFB4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9" name="立方体 188">
            <a:extLst>
              <a:ext uri="{FF2B5EF4-FFF2-40B4-BE49-F238E27FC236}">
                <a16:creationId xmlns:a16="http://schemas.microsoft.com/office/drawing/2014/main" id="{66BB24F1-F032-20C7-C3CA-CA12C6F0543B}"/>
              </a:ext>
            </a:extLst>
          </p:cNvPr>
          <p:cNvSpPr/>
          <p:nvPr/>
        </p:nvSpPr>
        <p:spPr>
          <a:xfrm>
            <a:off x="8133550" y="4595931"/>
            <a:ext cx="525641" cy="432000"/>
          </a:xfrm>
          <a:prstGeom prst="cube">
            <a:avLst/>
          </a:prstGeom>
          <a:solidFill>
            <a:srgbClr val="A77171"/>
          </a:solidFill>
          <a:ln w="6350">
            <a:solidFill>
              <a:srgbClr val="A7717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1200">
              <a:latin typeface="Times New Roman" panose="02020603050405020304" pitchFamily="18" charset="0"/>
              <a:cs typeface="Times New Roman" panose="02020603050405020304" pitchFamily="18" charset="0"/>
            </a:endParaRPr>
          </a:p>
        </p:txBody>
      </p:sp>
      <p:sp>
        <p:nvSpPr>
          <p:cNvPr id="190" name="流程图: 汇总连接 189">
            <a:extLst>
              <a:ext uri="{FF2B5EF4-FFF2-40B4-BE49-F238E27FC236}">
                <a16:creationId xmlns:a16="http://schemas.microsoft.com/office/drawing/2014/main" id="{C9D397CE-564E-EA96-3B66-31B871D86025}"/>
              </a:ext>
            </a:extLst>
          </p:cNvPr>
          <p:cNvSpPr/>
          <p:nvPr/>
        </p:nvSpPr>
        <p:spPr>
          <a:xfrm>
            <a:off x="7672760" y="4721931"/>
            <a:ext cx="180000" cy="180000"/>
          </a:xfrm>
          <a:prstGeom prst="flowChartSummingJunction">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91" name="立方体 190">
            <a:extLst>
              <a:ext uri="{FF2B5EF4-FFF2-40B4-BE49-F238E27FC236}">
                <a16:creationId xmlns:a16="http://schemas.microsoft.com/office/drawing/2014/main" id="{5476D609-CC3F-09EA-98A1-7585D75612BE}"/>
              </a:ext>
            </a:extLst>
          </p:cNvPr>
          <p:cNvSpPr/>
          <p:nvPr/>
        </p:nvSpPr>
        <p:spPr>
          <a:xfrm>
            <a:off x="5185592" y="4504959"/>
            <a:ext cx="254371" cy="613944"/>
          </a:xfrm>
          <a:prstGeom prst="cube">
            <a:avLst>
              <a:gd name="adj" fmla="val 75717"/>
            </a:avLst>
          </a:prstGeom>
          <a:solidFill>
            <a:srgbClr val="BFB4BA"/>
          </a:solidFill>
          <a:ln>
            <a:solidFill>
              <a:srgbClr val="BFB4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2" name="立方体 191">
            <a:extLst>
              <a:ext uri="{FF2B5EF4-FFF2-40B4-BE49-F238E27FC236}">
                <a16:creationId xmlns:a16="http://schemas.microsoft.com/office/drawing/2014/main" id="{02A35D76-1105-A1A7-56DB-3AE8DC3C7A99}"/>
              </a:ext>
            </a:extLst>
          </p:cNvPr>
          <p:cNvSpPr/>
          <p:nvPr/>
        </p:nvSpPr>
        <p:spPr>
          <a:xfrm>
            <a:off x="6181535" y="4595931"/>
            <a:ext cx="525641" cy="432000"/>
          </a:xfrm>
          <a:prstGeom prst="cube">
            <a:avLst/>
          </a:prstGeom>
          <a:solidFill>
            <a:srgbClr val="A77171"/>
          </a:solidFill>
          <a:ln w="6350">
            <a:solidFill>
              <a:srgbClr val="A7717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1200">
              <a:latin typeface="Times New Roman" panose="02020603050405020304" pitchFamily="18" charset="0"/>
              <a:cs typeface="Times New Roman" panose="02020603050405020304" pitchFamily="18" charset="0"/>
            </a:endParaRPr>
          </a:p>
        </p:txBody>
      </p:sp>
      <p:sp>
        <p:nvSpPr>
          <p:cNvPr id="193" name="流程图: 汇总连接 192">
            <a:extLst>
              <a:ext uri="{FF2B5EF4-FFF2-40B4-BE49-F238E27FC236}">
                <a16:creationId xmlns:a16="http://schemas.microsoft.com/office/drawing/2014/main" id="{0B8A9728-BE71-1364-CABD-0D04F5B94302}"/>
              </a:ext>
            </a:extLst>
          </p:cNvPr>
          <p:cNvSpPr/>
          <p:nvPr/>
        </p:nvSpPr>
        <p:spPr>
          <a:xfrm>
            <a:off x="5720749" y="4721931"/>
            <a:ext cx="180000" cy="180000"/>
          </a:xfrm>
          <a:prstGeom prst="flowChartSummingJunction">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94" name="立方体 193">
            <a:extLst>
              <a:ext uri="{FF2B5EF4-FFF2-40B4-BE49-F238E27FC236}">
                <a16:creationId xmlns:a16="http://schemas.microsoft.com/office/drawing/2014/main" id="{A3D02B59-1DE7-F327-B7D5-3A54C53B66DE}"/>
              </a:ext>
            </a:extLst>
          </p:cNvPr>
          <p:cNvSpPr/>
          <p:nvPr/>
        </p:nvSpPr>
        <p:spPr>
          <a:xfrm>
            <a:off x="3383222" y="4504959"/>
            <a:ext cx="254371" cy="613944"/>
          </a:xfrm>
          <a:prstGeom prst="cube">
            <a:avLst>
              <a:gd name="adj" fmla="val 75717"/>
            </a:avLst>
          </a:prstGeom>
          <a:solidFill>
            <a:srgbClr val="BFB4BA"/>
          </a:solidFill>
          <a:ln>
            <a:solidFill>
              <a:srgbClr val="BFB4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5" name="立方体 194">
            <a:extLst>
              <a:ext uri="{FF2B5EF4-FFF2-40B4-BE49-F238E27FC236}">
                <a16:creationId xmlns:a16="http://schemas.microsoft.com/office/drawing/2014/main" id="{E4EBAA44-7547-0A18-878B-3157B9D078BF}"/>
              </a:ext>
            </a:extLst>
          </p:cNvPr>
          <p:cNvSpPr/>
          <p:nvPr/>
        </p:nvSpPr>
        <p:spPr>
          <a:xfrm>
            <a:off x="4379165" y="4595931"/>
            <a:ext cx="525641" cy="432000"/>
          </a:xfrm>
          <a:prstGeom prst="cube">
            <a:avLst/>
          </a:prstGeom>
          <a:solidFill>
            <a:srgbClr val="A77171"/>
          </a:solidFill>
          <a:ln w="6350">
            <a:solidFill>
              <a:srgbClr val="A7717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1200">
              <a:latin typeface="Times New Roman" panose="02020603050405020304" pitchFamily="18" charset="0"/>
              <a:cs typeface="Times New Roman" panose="02020603050405020304" pitchFamily="18" charset="0"/>
            </a:endParaRPr>
          </a:p>
        </p:txBody>
      </p:sp>
      <p:sp>
        <p:nvSpPr>
          <p:cNvPr id="196" name="流程图: 汇总连接 195">
            <a:extLst>
              <a:ext uri="{FF2B5EF4-FFF2-40B4-BE49-F238E27FC236}">
                <a16:creationId xmlns:a16="http://schemas.microsoft.com/office/drawing/2014/main" id="{9206213C-8018-2550-12C7-5BEA53322ACD}"/>
              </a:ext>
            </a:extLst>
          </p:cNvPr>
          <p:cNvSpPr/>
          <p:nvPr/>
        </p:nvSpPr>
        <p:spPr>
          <a:xfrm>
            <a:off x="3918379" y="4721931"/>
            <a:ext cx="180000" cy="180000"/>
          </a:xfrm>
          <a:prstGeom prst="flowChartSummingJunction">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97" name="立方体 196">
            <a:extLst>
              <a:ext uri="{FF2B5EF4-FFF2-40B4-BE49-F238E27FC236}">
                <a16:creationId xmlns:a16="http://schemas.microsoft.com/office/drawing/2014/main" id="{19669832-4190-9320-AB60-6258980C2260}"/>
              </a:ext>
            </a:extLst>
          </p:cNvPr>
          <p:cNvSpPr/>
          <p:nvPr/>
        </p:nvSpPr>
        <p:spPr>
          <a:xfrm>
            <a:off x="1476077" y="4504959"/>
            <a:ext cx="254371" cy="613944"/>
          </a:xfrm>
          <a:prstGeom prst="cube">
            <a:avLst>
              <a:gd name="adj" fmla="val 75717"/>
            </a:avLst>
          </a:prstGeom>
          <a:solidFill>
            <a:srgbClr val="BFB4BA"/>
          </a:solidFill>
          <a:ln>
            <a:solidFill>
              <a:srgbClr val="BFB4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8" name="立方体 197">
            <a:extLst>
              <a:ext uri="{FF2B5EF4-FFF2-40B4-BE49-F238E27FC236}">
                <a16:creationId xmlns:a16="http://schemas.microsoft.com/office/drawing/2014/main" id="{F6B7CB35-7073-9C34-4A58-6873029D0550}"/>
              </a:ext>
            </a:extLst>
          </p:cNvPr>
          <p:cNvSpPr/>
          <p:nvPr/>
        </p:nvSpPr>
        <p:spPr>
          <a:xfrm>
            <a:off x="2576795" y="4595931"/>
            <a:ext cx="525641" cy="432000"/>
          </a:xfrm>
          <a:prstGeom prst="cube">
            <a:avLst/>
          </a:prstGeom>
          <a:solidFill>
            <a:srgbClr val="A77171"/>
          </a:solidFill>
          <a:ln w="6350">
            <a:solidFill>
              <a:srgbClr val="A7717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1200">
              <a:latin typeface="Times New Roman" panose="02020603050405020304" pitchFamily="18" charset="0"/>
              <a:cs typeface="Times New Roman" panose="02020603050405020304" pitchFamily="18" charset="0"/>
            </a:endParaRPr>
          </a:p>
        </p:txBody>
      </p:sp>
      <p:sp>
        <p:nvSpPr>
          <p:cNvPr id="199" name="流程图: 汇总连接 198">
            <a:extLst>
              <a:ext uri="{FF2B5EF4-FFF2-40B4-BE49-F238E27FC236}">
                <a16:creationId xmlns:a16="http://schemas.microsoft.com/office/drawing/2014/main" id="{39E217A5-9778-0EA5-F883-EAB8AD83E094}"/>
              </a:ext>
            </a:extLst>
          </p:cNvPr>
          <p:cNvSpPr/>
          <p:nvPr/>
        </p:nvSpPr>
        <p:spPr>
          <a:xfrm>
            <a:off x="2113972" y="4721931"/>
            <a:ext cx="180000" cy="180000"/>
          </a:xfrm>
          <a:prstGeom prst="flowChartSummingJunction">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200" name="直接箭头连接符 199">
            <a:extLst>
              <a:ext uri="{FF2B5EF4-FFF2-40B4-BE49-F238E27FC236}">
                <a16:creationId xmlns:a16="http://schemas.microsoft.com/office/drawing/2014/main" id="{09CFC14A-636E-C774-D2AF-9F839C67B566}"/>
              </a:ext>
            </a:extLst>
          </p:cNvPr>
          <p:cNvCxnSpPr>
            <a:cxnSpLocks/>
          </p:cNvCxnSpPr>
          <p:nvPr/>
        </p:nvCxnSpPr>
        <p:spPr>
          <a:xfrm>
            <a:off x="7257387" y="4811358"/>
            <a:ext cx="266233" cy="0"/>
          </a:xfrm>
          <a:prstGeom prst="straightConnector1">
            <a:avLst/>
          </a:prstGeom>
          <a:ln w="15875">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01" name="矩形 200">
            <a:extLst>
              <a:ext uri="{FF2B5EF4-FFF2-40B4-BE49-F238E27FC236}">
                <a16:creationId xmlns:a16="http://schemas.microsoft.com/office/drawing/2014/main" id="{80DF296B-DBEF-265C-73AF-727BB03C53C7}"/>
              </a:ext>
            </a:extLst>
          </p:cNvPr>
          <p:cNvSpPr/>
          <p:nvPr/>
        </p:nvSpPr>
        <p:spPr>
          <a:xfrm>
            <a:off x="4597954" y="2960705"/>
            <a:ext cx="432000" cy="216000"/>
          </a:xfrm>
          <a:prstGeom prst="rect">
            <a:avLst/>
          </a:prstGeom>
          <a:solidFill>
            <a:srgbClr val="B2C4D2"/>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1200" dirty="0">
                <a:solidFill>
                  <a:schemeClr val="tx1"/>
                </a:solidFill>
                <a:latin typeface="Times New Roman" panose="02020603050405020304" pitchFamily="18" charset="0"/>
                <a:cs typeface="Times New Roman" panose="02020603050405020304" pitchFamily="18" charset="0"/>
              </a:rPr>
              <a:t>SSN</a:t>
            </a:r>
            <a:endParaRPr lang="zh-CN" altLang="en-US" sz="1200" dirty="0">
              <a:solidFill>
                <a:schemeClr val="tx1"/>
              </a:solidFill>
              <a:latin typeface="Times New Roman" panose="02020603050405020304" pitchFamily="18" charset="0"/>
              <a:cs typeface="Times New Roman" panose="02020603050405020304" pitchFamily="18" charset="0"/>
            </a:endParaRPr>
          </a:p>
        </p:txBody>
      </p:sp>
      <p:cxnSp>
        <p:nvCxnSpPr>
          <p:cNvPr id="202" name="直接箭头连接符 201">
            <a:extLst>
              <a:ext uri="{FF2B5EF4-FFF2-40B4-BE49-F238E27FC236}">
                <a16:creationId xmlns:a16="http://schemas.microsoft.com/office/drawing/2014/main" id="{97C11683-4AFD-E20F-F3CD-B3BE4B100AFB}"/>
              </a:ext>
            </a:extLst>
          </p:cNvPr>
          <p:cNvCxnSpPr>
            <a:cxnSpLocks/>
            <a:stCxn id="201" idx="0"/>
            <a:endCxn id="175" idx="4"/>
          </p:cNvCxnSpPr>
          <p:nvPr/>
        </p:nvCxnSpPr>
        <p:spPr>
          <a:xfrm flipV="1">
            <a:off x="4813954" y="2416402"/>
            <a:ext cx="1692" cy="544303"/>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3" name="矩形 202">
            <a:extLst>
              <a:ext uri="{FF2B5EF4-FFF2-40B4-BE49-F238E27FC236}">
                <a16:creationId xmlns:a16="http://schemas.microsoft.com/office/drawing/2014/main" id="{327D56B4-CD7B-FBDC-F871-EACC320C91B6}"/>
              </a:ext>
            </a:extLst>
          </p:cNvPr>
          <p:cNvSpPr/>
          <p:nvPr/>
        </p:nvSpPr>
        <p:spPr>
          <a:xfrm>
            <a:off x="6402186" y="2962357"/>
            <a:ext cx="432000" cy="216000"/>
          </a:xfrm>
          <a:prstGeom prst="rect">
            <a:avLst/>
          </a:prstGeom>
          <a:solidFill>
            <a:srgbClr val="B2C4D2"/>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1200" dirty="0">
                <a:solidFill>
                  <a:schemeClr val="tx1"/>
                </a:solidFill>
                <a:latin typeface="Times New Roman" panose="02020603050405020304" pitchFamily="18" charset="0"/>
                <a:cs typeface="Times New Roman" panose="02020603050405020304" pitchFamily="18" charset="0"/>
              </a:rPr>
              <a:t>SSN</a:t>
            </a:r>
            <a:endParaRPr lang="zh-CN" altLang="en-US" sz="1200" dirty="0">
              <a:solidFill>
                <a:schemeClr val="tx1"/>
              </a:solidFill>
              <a:latin typeface="Times New Roman" panose="02020603050405020304" pitchFamily="18" charset="0"/>
              <a:cs typeface="Times New Roman" panose="02020603050405020304" pitchFamily="18" charset="0"/>
            </a:endParaRPr>
          </a:p>
        </p:txBody>
      </p:sp>
      <p:cxnSp>
        <p:nvCxnSpPr>
          <p:cNvPr id="204" name="直接箭头连接符 203">
            <a:extLst>
              <a:ext uri="{FF2B5EF4-FFF2-40B4-BE49-F238E27FC236}">
                <a16:creationId xmlns:a16="http://schemas.microsoft.com/office/drawing/2014/main" id="{CDA97E01-0621-48A3-E832-21BBCCE22543}"/>
              </a:ext>
            </a:extLst>
          </p:cNvPr>
          <p:cNvCxnSpPr>
            <a:cxnSpLocks/>
            <a:stCxn id="203" idx="0"/>
            <a:endCxn id="176" idx="4"/>
          </p:cNvCxnSpPr>
          <p:nvPr/>
        </p:nvCxnSpPr>
        <p:spPr>
          <a:xfrm flipH="1" flipV="1">
            <a:off x="6617599" y="2416402"/>
            <a:ext cx="587" cy="545955"/>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5" name="矩形 204">
            <a:extLst>
              <a:ext uri="{FF2B5EF4-FFF2-40B4-BE49-F238E27FC236}">
                <a16:creationId xmlns:a16="http://schemas.microsoft.com/office/drawing/2014/main" id="{F7909327-88C5-F643-56D6-D8DB523BBBF0}"/>
              </a:ext>
            </a:extLst>
          </p:cNvPr>
          <p:cNvSpPr/>
          <p:nvPr/>
        </p:nvSpPr>
        <p:spPr>
          <a:xfrm>
            <a:off x="8354452" y="2962387"/>
            <a:ext cx="432000" cy="216000"/>
          </a:xfrm>
          <a:prstGeom prst="rect">
            <a:avLst/>
          </a:prstGeom>
          <a:solidFill>
            <a:srgbClr val="B2C4D2"/>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1200" dirty="0">
                <a:solidFill>
                  <a:schemeClr val="tx1"/>
                </a:solidFill>
                <a:latin typeface="Times New Roman" panose="02020603050405020304" pitchFamily="18" charset="0"/>
                <a:cs typeface="Times New Roman" panose="02020603050405020304" pitchFamily="18" charset="0"/>
              </a:rPr>
              <a:t>SSN</a:t>
            </a:r>
            <a:endParaRPr lang="zh-CN" altLang="en-US" sz="1200" dirty="0">
              <a:solidFill>
                <a:schemeClr val="tx1"/>
              </a:solidFill>
              <a:latin typeface="Times New Roman" panose="02020603050405020304" pitchFamily="18" charset="0"/>
              <a:cs typeface="Times New Roman" panose="02020603050405020304" pitchFamily="18" charset="0"/>
            </a:endParaRPr>
          </a:p>
        </p:txBody>
      </p:sp>
      <p:cxnSp>
        <p:nvCxnSpPr>
          <p:cNvPr id="206" name="直接箭头连接符 205">
            <a:extLst>
              <a:ext uri="{FF2B5EF4-FFF2-40B4-BE49-F238E27FC236}">
                <a16:creationId xmlns:a16="http://schemas.microsoft.com/office/drawing/2014/main" id="{1792EFD4-7655-D00C-BF9D-0F4DF2251569}"/>
              </a:ext>
            </a:extLst>
          </p:cNvPr>
          <p:cNvCxnSpPr>
            <a:cxnSpLocks/>
            <a:stCxn id="205" idx="0"/>
            <a:endCxn id="170" idx="4"/>
          </p:cNvCxnSpPr>
          <p:nvPr/>
        </p:nvCxnSpPr>
        <p:spPr>
          <a:xfrm flipH="1" flipV="1">
            <a:off x="8569191" y="2416402"/>
            <a:ext cx="1261" cy="545985"/>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7" name="矩形 206">
            <a:extLst>
              <a:ext uri="{FF2B5EF4-FFF2-40B4-BE49-F238E27FC236}">
                <a16:creationId xmlns:a16="http://schemas.microsoft.com/office/drawing/2014/main" id="{D8C388E8-85A4-9C62-B261-FF2F84771C6A}"/>
              </a:ext>
            </a:extLst>
          </p:cNvPr>
          <p:cNvSpPr/>
          <p:nvPr/>
        </p:nvSpPr>
        <p:spPr>
          <a:xfrm>
            <a:off x="1987972" y="3954798"/>
            <a:ext cx="432000" cy="216000"/>
          </a:xfrm>
          <a:prstGeom prst="rect">
            <a:avLst/>
          </a:prstGeom>
          <a:solidFill>
            <a:srgbClr val="B2C4D2"/>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1200" dirty="0">
                <a:solidFill>
                  <a:schemeClr val="tx1"/>
                </a:solidFill>
                <a:latin typeface="Times New Roman" panose="02020603050405020304" pitchFamily="18" charset="0"/>
                <a:cs typeface="Times New Roman" panose="02020603050405020304" pitchFamily="18" charset="0"/>
              </a:rPr>
              <a:t>SSN</a:t>
            </a:r>
            <a:endParaRPr lang="zh-CN" altLang="en-US" sz="1200" dirty="0">
              <a:solidFill>
                <a:schemeClr val="tx1"/>
              </a:solidFill>
              <a:latin typeface="Times New Roman" panose="02020603050405020304" pitchFamily="18" charset="0"/>
              <a:cs typeface="Times New Roman" panose="02020603050405020304" pitchFamily="18" charset="0"/>
            </a:endParaRPr>
          </a:p>
        </p:txBody>
      </p:sp>
      <p:sp>
        <p:nvSpPr>
          <p:cNvPr id="208" name="矩形 207">
            <a:extLst>
              <a:ext uri="{FF2B5EF4-FFF2-40B4-BE49-F238E27FC236}">
                <a16:creationId xmlns:a16="http://schemas.microsoft.com/office/drawing/2014/main" id="{062F52AB-4F22-1218-B835-54ACBBF0129E}"/>
              </a:ext>
            </a:extLst>
          </p:cNvPr>
          <p:cNvSpPr/>
          <p:nvPr/>
        </p:nvSpPr>
        <p:spPr>
          <a:xfrm>
            <a:off x="3789219" y="3954799"/>
            <a:ext cx="432000" cy="216000"/>
          </a:xfrm>
          <a:prstGeom prst="rect">
            <a:avLst/>
          </a:prstGeom>
          <a:solidFill>
            <a:srgbClr val="B2C4D2"/>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1200" dirty="0">
                <a:solidFill>
                  <a:schemeClr val="tx1"/>
                </a:solidFill>
                <a:latin typeface="Times New Roman" panose="02020603050405020304" pitchFamily="18" charset="0"/>
                <a:cs typeface="Times New Roman" panose="02020603050405020304" pitchFamily="18" charset="0"/>
              </a:rPr>
              <a:t>SSN</a:t>
            </a:r>
            <a:endParaRPr lang="zh-CN" altLang="en-US" sz="1200" dirty="0">
              <a:solidFill>
                <a:schemeClr val="tx1"/>
              </a:solidFill>
              <a:latin typeface="Times New Roman" panose="02020603050405020304" pitchFamily="18" charset="0"/>
              <a:cs typeface="Times New Roman" panose="02020603050405020304" pitchFamily="18" charset="0"/>
            </a:endParaRPr>
          </a:p>
        </p:txBody>
      </p:sp>
      <p:sp>
        <p:nvSpPr>
          <p:cNvPr id="209" name="矩形 208">
            <a:extLst>
              <a:ext uri="{FF2B5EF4-FFF2-40B4-BE49-F238E27FC236}">
                <a16:creationId xmlns:a16="http://schemas.microsoft.com/office/drawing/2014/main" id="{DA94BB45-CFE8-3619-D168-84C302D2B603}"/>
              </a:ext>
            </a:extLst>
          </p:cNvPr>
          <p:cNvSpPr/>
          <p:nvPr/>
        </p:nvSpPr>
        <p:spPr>
          <a:xfrm>
            <a:off x="5590466" y="3959074"/>
            <a:ext cx="432000" cy="216000"/>
          </a:xfrm>
          <a:prstGeom prst="rect">
            <a:avLst/>
          </a:prstGeom>
          <a:solidFill>
            <a:srgbClr val="B2C4D2"/>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1200" dirty="0">
                <a:solidFill>
                  <a:schemeClr val="tx1"/>
                </a:solidFill>
                <a:latin typeface="Times New Roman" panose="02020603050405020304" pitchFamily="18" charset="0"/>
                <a:cs typeface="Times New Roman" panose="02020603050405020304" pitchFamily="18" charset="0"/>
              </a:rPr>
              <a:t>SSN</a:t>
            </a:r>
            <a:endParaRPr lang="zh-CN" altLang="en-US" sz="1200" dirty="0">
              <a:solidFill>
                <a:schemeClr val="tx1"/>
              </a:solidFill>
              <a:latin typeface="Times New Roman" panose="02020603050405020304" pitchFamily="18" charset="0"/>
              <a:cs typeface="Times New Roman" panose="02020603050405020304" pitchFamily="18" charset="0"/>
            </a:endParaRPr>
          </a:p>
        </p:txBody>
      </p:sp>
      <p:sp>
        <p:nvSpPr>
          <p:cNvPr id="210" name="矩形 209">
            <a:extLst>
              <a:ext uri="{FF2B5EF4-FFF2-40B4-BE49-F238E27FC236}">
                <a16:creationId xmlns:a16="http://schemas.microsoft.com/office/drawing/2014/main" id="{89467D66-CB29-F4CF-840C-0AC11589A9F6}"/>
              </a:ext>
            </a:extLst>
          </p:cNvPr>
          <p:cNvSpPr/>
          <p:nvPr/>
        </p:nvSpPr>
        <p:spPr>
          <a:xfrm>
            <a:off x="7393361" y="3958127"/>
            <a:ext cx="432000" cy="216000"/>
          </a:xfrm>
          <a:prstGeom prst="rect">
            <a:avLst/>
          </a:prstGeom>
          <a:solidFill>
            <a:srgbClr val="B2C4D2"/>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1200" dirty="0">
                <a:solidFill>
                  <a:schemeClr val="tx1"/>
                </a:solidFill>
                <a:latin typeface="Times New Roman" panose="02020603050405020304" pitchFamily="18" charset="0"/>
                <a:cs typeface="Times New Roman" panose="02020603050405020304" pitchFamily="18" charset="0"/>
              </a:rPr>
              <a:t>SSN</a:t>
            </a:r>
            <a:endParaRPr lang="zh-CN" altLang="en-US" sz="1200" dirty="0">
              <a:solidFill>
                <a:schemeClr val="tx1"/>
              </a:solidFill>
              <a:latin typeface="Times New Roman" panose="02020603050405020304" pitchFamily="18" charset="0"/>
              <a:cs typeface="Times New Roman" panose="02020603050405020304" pitchFamily="18" charset="0"/>
            </a:endParaRPr>
          </a:p>
        </p:txBody>
      </p:sp>
      <p:cxnSp>
        <p:nvCxnSpPr>
          <p:cNvPr id="211" name="直接箭头连接符 210">
            <a:extLst>
              <a:ext uri="{FF2B5EF4-FFF2-40B4-BE49-F238E27FC236}">
                <a16:creationId xmlns:a16="http://schemas.microsoft.com/office/drawing/2014/main" id="{A5293BAF-B891-ACA2-30B4-FF94F4C541DB}"/>
              </a:ext>
            </a:extLst>
          </p:cNvPr>
          <p:cNvCxnSpPr>
            <a:cxnSpLocks/>
            <a:stCxn id="207" idx="2"/>
            <a:endCxn id="199" idx="0"/>
          </p:cNvCxnSpPr>
          <p:nvPr/>
        </p:nvCxnSpPr>
        <p:spPr>
          <a:xfrm>
            <a:off x="2203972" y="4170798"/>
            <a:ext cx="0" cy="551133"/>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2" name="直接箭头连接符 211">
            <a:extLst>
              <a:ext uri="{FF2B5EF4-FFF2-40B4-BE49-F238E27FC236}">
                <a16:creationId xmlns:a16="http://schemas.microsoft.com/office/drawing/2014/main" id="{74F324D0-A289-1105-C3F9-9E86DD12BB5E}"/>
              </a:ext>
            </a:extLst>
          </p:cNvPr>
          <p:cNvCxnSpPr>
            <a:cxnSpLocks/>
            <a:stCxn id="208" idx="2"/>
            <a:endCxn id="196" idx="0"/>
          </p:cNvCxnSpPr>
          <p:nvPr/>
        </p:nvCxnSpPr>
        <p:spPr>
          <a:xfrm>
            <a:off x="4005219" y="4170799"/>
            <a:ext cx="3160" cy="551132"/>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3" name="直接箭头连接符 212">
            <a:extLst>
              <a:ext uri="{FF2B5EF4-FFF2-40B4-BE49-F238E27FC236}">
                <a16:creationId xmlns:a16="http://schemas.microsoft.com/office/drawing/2014/main" id="{373998F4-FDA7-B015-1463-E942119A3E8E}"/>
              </a:ext>
            </a:extLst>
          </p:cNvPr>
          <p:cNvCxnSpPr>
            <a:cxnSpLocks/>
            <a:stCxn id="209" idx="2"/>
            <a:endCxn id="193" idx="0"/>
          </p:cNvCxnSpPr>
          <p:nvPr/>
        </p:nvCxnSpPr>
        <p:spPr>
          <a:xfrm>
            <a:off x="5806466" y="4175074"/>
            <a:ext cx="4283" cy="54685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4" name="直接箭头连接符 213">
            <a:extLst>
              <a:ext uri="{FF2B5EF4-FFF2-40B4-BE49-F238E27FC236}">
                <a16:creationId xmlns:a16="http://schemas.microsoft.com/office/drawing/2014/main" id="{4689B559-6134-B894-E582-03814CCA182B}"/>
              </a:ext>
            </a:extLst>
          </p:cNvPr>
          <p:cNvCxnSpPr>
            <a:cxnSpLocks/>
            <a:endCxn id="190" idx="0"/>
          </p:cNvCxnSpPr>
          <p:nvPr/>
        </p:nvCxnSpPr>
        <p:spPr>
          <a:xfrm>
            <a:off x="7759002" y="4174127"/>
            <a:ext cx="3758" cy="547804"/>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6" name="矩形: 圆角 215">
            <a:extLst>
              <a:ext uri="{FF2B5EF4-FFF2-40B4-BE49-F238E27FC236}">
                <a16:creationId xmlns:a16="http://schemas.microsoft.com/office/drawing/2014/main" id="{01A2F1C0-04BA-50DA-CDB5-27A9B02B9FDC}"/>
              </a:ext>
            </a:extLst>
          </p:cNvPr>
          <p:cNvSpPr/>
          <p:nvPr/>
        </p:nvSpPr>
        <p:spPr>
          <a:xfrm>
            <a:off x="1565865" y="1191998"/>
            <a:ext cx="630000" cy="630000"/>
          </a:xfrm>
          <a:prstGeom prst="roundRect">
            <a:avLst>
              <a:gd name="adj" fmla="val 3118"/>
            </a:avLst>
          </a:pr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endParaRPr lang="zh-CN" altLang="en-US" sz="1200" dirty="0">
              <a:solidFill>
                <a:srgbClr val="CC3333"/>
              </a:solidFill>
              <a:latin typeface="Times New Roman" panose="02020603050405020304" pitchFamily="18" charset="0"/>
              <a:cs typeface="Times New Roman" panose="02020603050405020304" pitchFamily="18" charset="0"/>
            </a:endParaRPr>
          </a:p>
        </p:txBody>
      </p:sp>
      <p:sp>
        <p:nvSpPr>
          <p:cNvPr id="217" name="矩形 216">
            <a:extLst>
              <a:ext uri="{FF2B5EF4-FFF2-40B4-BE49-F238E27FC236}">
                <a16:creationId xmlns:a16="http://schemas.microsoft.com/office/drawing/2014/main" id="{E05D2BCC-201E-E0A4-C98F-47E6534749FE}"/>
              </a:ext>
            </a:extLst>
          </p:cNvPr>
          <p:cNvSpPr/>
          <p:nvPr/>
        </p:nvSpPr>
        <p:spPr>
          <a:xfrm>
            <a:off x="1539221" y="1312598"/>
            <a:ext cx="540000" cy="360000"/>
          </a:xfrm>
          <a:prstGeom prst="rect">
            <a:avLst/>
          </a:prstGeom>
          <a:solidFill>
            <a:srgbClr val="849FA8"/>
          </a:solidFill>
          <a:ln w="6350">
            <a:solidFill>
              <a:schemeClr val="tx1"/>
            </a:solidFill>
          </a:ln>
          <a:effectLst/>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8" name="矩形 217">
            <a:extLst>
              <a:ext uri="{FF2B5EF4-FFF2-40B4-BE49-F238E27FC236}">
                <a16:creationId xmlns:a16="http://schemas.microsoft.com/office/drawing/2014/main" id="{F08635CA-92EA-F9C1-A79B-648A17AE3115}"/>
              </a:ext>
            </a:extLst>
          </p:cNvPr>
          <p:cNvSpPr/>
          <p:nvPr/>
        </p:nvSpPr>
        <p:spPr>
          <a:xfrm>
            <a:off x="1575043" y="1319798"/>
            <a:ext cx="540000" cy="360000"/>
          </a:xfrm>
          <a:prstGeom prst="rect">
            <a:avLst/>
          </a:prstGeom>
          <a:solidFill>
            <a:srgbClr val="849FA8"/>
          </a:solidFill>
          <a:ln w="6350">
            <a:solidFill>
              <a:schemeClr val="tx1"/>
            </a:solidFill>
          </a:ln>
          <a:effectLst/>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9" name="矩形 218">
            <a:extLst>
              <a:ext uri="{FF2B5EF4-FFF2-40B4-BE49-F238E27FC236}">
                <a16:creationId xmlns:a16="http://schemas.microsoft.com/office/drawing/2014/main" id="{D0FFDD20-C02C-C053-AAB0-00B58260104E}"/>
              </a:ext>
            </a:extLst>
          </p:cNvPr>
          <p:cNvSpPr/>
          <p:nvPr/>
        </p:nvSpPr>
        <p:spPr>
          <a:xfrm>
            <a:off x="1610865" y="1326998"/>
            <a:ext cx="540000" cy="360000"/>
          </a:xfrm>
          <a:prstGeom prst="rect">
            <a:avLst/>
          </a:prstGeom>
          <a:solidFill>
            <a:srgbClr val="849FA8"/>
          </a:solidFill>
          <a:ln w="6350">
            <a:solidFill>
              <a:schemeClr val="tx1"/>
            </a:solidFill>
          </a:ln>
          <a:effectLst/>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0" name="矩形 219">
            <a:extLst>
              <a:ext uri="{FF2B5EF4-FFF2-40B4-BE49-F238E27FC236}">
                <a16:creationId xmlns:a16="http://schemas.microsoft.com/office/drawing/2014/main" id="{2F61BDDD-B634-BD8E-8A79-69D625144568}"/>
              </a:ext>
            </a:extLst>
          </p:cNvPr>
          <p:cNvSpPr/>
          <p:nvPr/>
        </p:nvSpPr>
        <p:spPr>
          <a:xfrm>
            <a:off x="1646687" y="1334198"/>
            <a:ext cx="540000" cy="360000"/>
          </a:xfrm>
          <a:prstGeom prst="rect">
            <a:avLst/>
          </a:prstGeom>
          <a:solidFill>
            <a:srgbClr val="849FA8"/>
          </a:solidFill>
          <a:ln w="6350">
            <a:solidFill>
              <a:schemeClr val="tx1"/>
            </a:solidFill>
          </a:ln>
          <a:effectLst/>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1" name="矩形 220">
            <a:extLst>
              <a:ext uri="{FF2B5EF4-FFF2-40B4-BE49-F238E27FC236}">
                <a16:creationId xmlns:a16="http://schemas.microsoft.com/office/drawing/2014/main" id="{AACB3D83-7FBA-DEC5-CDD2-6FF3480A2FBD}"/>
              </a:ext>
            </a:extLst>
          </p:cNvPr>
          <p:cNvSpPr/>
          <p:nvPr/>
        </p:nvSpPr>
        <p:spPr>
          <a:xfrm>
            <a:off x="1682509" y="1341398"/>
            <a:ext cx="540000" cy="360000"/>
          </a:xfrm>
          <a:prstGeom prst="rect">
            <a:avLst/>
          </a:prstGeom>
          <a:solidFill>
            <a:srgbClr val="849FA8"/>
          </a:solidFill>
          <a:ln w="6350">
            <a:solidFill>
              <a:schemeClr val="tx1"/>
            </a:solidFill>
          </a:ln>
          <a:effectLst/>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2" name="矩形 221">
            <a:extLst>
              <a:ext uri="{FF2B5EF4-FFF2-40B4-BE49-F238E27FC236}">
                <a16:creationId xmlns:a16="http://schemas.microsoft.com/office/drawing/2014/main" id="{2D446B5C-4510-069F-4361-FE3E4D8C81B2}"/>
              </a:ext>
            </a:extLst>
          </p:cNvPr>
          <p:cNvSpPr/>
          <p:nvPr/>
        </p:nvSpPr>
        <p:spPr>
          <a:xfrm>
            <a:off x="1718330" y="1348598"/>
            <a:ext cx="540000" cy="360000"/>
          </a:xfrm>
          <a:prstGeom prst="rect">
            <a:avLst/>
          </a:prstGeom>
          <a:solidFill>
            <a:srgbClr val="849FA8"/>
          </a:solidFill>
          <a:ln w="6350">
            <a:solidFill>
              <a:schemeClr val="tx1"/>
            </a:solidFill>
          </a:ln>
          <a:effectLst/>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3" name="文本框 222">
            <a:extLst>
              <a:ext uri="{FF2B5EF4-FFF2-40B4-BE49-F238E27FC236}">
                <a16:creationId xmlns:a16="http://schemas.microsoft.com/office/drawing/2014/main" id="{32A9BD44-8F49-7D16-9129-0E2567FEC1AF}"/>
              </a:ext>
            </a:extLst>
          </p:cNvPr>
          <p:cNvSpPr txBox="1"/>
          <p:nvPr/>
        </p:nvSpPr>
        <p:spPr>
          <a:xfrm>
            <a:off x="1044513" y="1370145"/>
            <a:ext cx="584263" cy="276999"/>
          </a:xfrm>
          <a:prstGeom prst="rect">
            <a:avLst/>
          </a:prstGeom>
          <a:noFill/>
        </p:spPr>
        <p:txBody>
          <a:bodyPr wrap="none" rtlCol="0">
            <a:spAutoFit/>
          </a:bodyPr>
          <a:lstStyle/>
          <a:p>
            <a:pPr algn="ctr"/>
            <a:r>
              <a:rPr lang="en-US" altLang="zh-CN" sz="1200" dirty="0">
                <a:latin typeface="Times New Roman" panose="02020603050405020304" pitchFamily="18" charset="0"/>
                <a:cs typeface="Times New Roman" panose="02020603050405020304" pitchFamily="18" charset="0"/>
              </a:rPr>
              <a:t>Top-K</a:t>
            </a:r>
            <a:endParaRPr lang="zh-CN" altLang="en-US" sz="1200" dirty="0">
              <a:latin typeface="Times New Roman" panose="02020603050405020304" pitchFamily="18" charset="0"/>
              <a:cs typeface="Times New Roman" panose="02020603050405020304" pitchFamily="18" charset="0"/>
            </a:endParaRPr>
          </a:p>
        </p:txBody>
      </p:sp>
      <p:cxnSp>
        <p:nvCxnSpPr>
          <p:cNvPr id="224" name="直接箭头连接符 223">
            <a:extLst>
              <a:ext uri="{FF2B5EF4-FFF2-40B4-BE49-F238E27FC236}">
                <a16:creationId xmlns:a16="http://schemas.microsoft.com/office/drawing/2014/main" id="{80EB12E9-61C1-6891-368E-123E8F8394A6}"/>
              </a:ext>
            </a:extLst>
          </p:cNvPr>
          <p:cNvCxnSpPr>
            <a:cxnSpLocks/>
            <a:stCxn id="216" idx="3"/>
            <a:endCxn id="243" idx="0"/>
          </p:cNvCxnSpPr>
          <p:nvPr/>
        </p:nvCxnSpPr>
        <p:spPr>
          <a:xfrm flipV="1">
            <a:off x="2195865" y="1499269"/>
            <a:ext cx="4801624" cy="7729"/>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5" name="矩形 224">
            <a:extLst>
              <a:ext uri="{FF2B5EF4-FFF2-40B4-BE49-F238E27FC236}">
                <a16:creationId xmlns:a16="http://schemas.microsoft.com/office/drawing/2014/main" id="{A083E6EF-A417-F16A-29CE-22FFB3F2278C}"/>
              </a:ext>
            </a:extLst>
          </p:cNvPr>
          <p:cNvSpPr/>
          <p:nvPr/>
        </p:nvSpPr>
        <p:spPr>
          <a:xfrm>
            <a:off x="9057173" y="3254714"/>
            <a:ext cx="432000" cy="216000"/>
          </a:xfrm>
          <a:prstGeom prst="rect">
            <a:avLst/>
          </a:prstGeom>
          <a:solidFill>
            <a:schemeClr val="bg2"/>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chemeClr val="tx1"/>
                </a:solidFill>
                <a:latin typeface="Times New Roman" panose="02020603050405020304" pitchFamily="18" charset="0"/>
                <a:cs typeface="Times New Roman" panose="02020603050405020304" pitchFamily="18" charset="0"/>
              </a:rPr>
              <a:t>AE</a:t>
            </a:r>
            <a:endParaRPr lang="zh-CN" altLang="en-US" sz="1200" dirty="0">
              <a:solidFill>
                <a:schemeClr val="tx1"/>
              </a:solidFill>
              <a:latin typeface="Times New Roman" panose="02020603050405020304" pitchFamily="18" charset="0"/>
              <a:cs typeface="Times New Roman" panose="02020603050405020304" pitchFamily="18" charset="0"/>
            </a:endParaRPr>
          </a:p>
        </p:txBody>
      </p:sp>
      <p:sp>
        <p:nvSpPr>
          <p:cNvPr id="226" name="矩形 225">
            <a:extLst>
              <a:ext uri="{FF2B5EF4-FFF2-40B4-BE49-F238E27FC236}">
                <a16:creationId xmlns:a16="http://schemas.microsoft.com/office/drawing/2014/main" id="{B3ABA000-FD3C-6E14-3A46-CFFFC0AF9341}"/>
              </a:ext>
            </a:extLst>
          </p:cNvPr>
          <p:cNvSpPr/>
          <p:nvPr/>
        </p:nvSpPr>
        <p:spPr>
          <a:xfrm>
            <a:off x="9057173" y="4170526"/>
            <a:ext cx="432000" cy="216000"/>
          </a:xfrm>
          <a:prstGeom prst="rect">
            <a:avLst/>
          </a:prstGeom>
          <a:solidFill>
            <a:schemeClr val="bg2"/>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chemeClr val="tx1"/>
                </a:solidFill>
                <a:latin typeface="Times New Roman" panose="02020603050405020304" pitchFamily="18" charset="0"/>
                <a:cs typeface="Times New Roman" panose="02020603050405020304" pitchFamily="18" charset="0"/>
              </a:rPr>
              <a:t>AD</a:t>
            </a:r>
            <a:endParaRPr lang="zh-CN" altLang="en-US" sz="1200" dirty="0">
              <a:solidFill>
                <a:schemeClr val="tx1"/>
              </a:solidFill>
              <a:latin typeface="Times New Roman" panose="02020603050405020304" pitchFamily="18" charset="0"/>
              <a:cs typeface="Times New Roman" panose="02020603050405020304" pitchFamily="18" charset="0"/>
            </a:endParaRPr>
          </a:p>
        </p:txBody>
      </p:sp>
      <p:cxnSp>
        <p:nvCxnSpPr>
          <p:cNvPr id="227" name="直接箭头连接符 226">
            <a:extLst>
              <a:ext uri="{FF2B5EF4-FFF2-40B4-BE49-F238E27FC236}">
                <a16:creationId xmlns:a16="http://schemas.microsoft.com/office/drawing/2014/main" id="{72FDA2D8-F932-67DA-8128-A2FA3622BD2A}"/>
              </a:ext>
            </a:extLst>
          </p:cNvPr>
          <p:cNvCxnSpPr>
            <a:cxnSpLocks/>
            <a:stCxn id="225" idx="2"/>
            <a:endCxn id="229" idx="0"/>
          </p:cNvCxnSpPr>
          <p:nvPr/>
        </p:nvCxnSpPr>
        <p:spPr>
          <a:xfrm>
            <a:off x="9273173" y="3470714"/>
            <a:ext cx="0" cy="286753"/>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8" name="直接箭头连接符 227">
            <a:extLst>
              <a:ext uri="{FF2B5EF4-FFF2-40B4-BE49-F238E27FC236}">
                <a16:creationId xmlns:a16="http://schemas.microsoft.com/office/drawing/2014/main" id="{F90D6B29-0BFB-1DAD-3F09-B3C77DFB30BA}"/>
              </a:ext>
            </a:extLst>
          </p:cNvPr>
          <p:cNvCxnSpPr>
            <a:cxnSpLocks/>
            <a:stCxn id="229" idx="2"/>
            <a:endCxn id="226" idx="0"/>
          </p:cNvCxnSpPr>
          <p:nvPr/>
        </p:nvCxnSpPr>
        <p:spPr>
          <a:xfrm>
            <a:off x="9273173" y="3883467"/>
            <a:ext cx="0" cy="287059"/>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9" name="矩形 228">
            <a:extLst>
              <a:ext uri="{FF2B5EF4-FFF2-40B4-BE49-F238E27FC236}">
                <a16:creationId xmlns:a16="http://schemas.microsoft.com/office/drawing/2014/main" id="{941A8BA5-B1DD-0970-ED8D-0DA842B504D7}"/>
              </a:ext>
            </a:extLst>
          </p:cNvPr>
          <p:cNvSpPr/>
          <p:nvPr/>
        </p:nvSpPr>
        <p:spPr>
          <a:xfrm>
            <a:off x="9057173" y="3757467"/>
            <a:ext cx="432000" cy="126000"/>
          </a:xfrm>
          <a:prstGeom prst="rect">
            <a:avLst/>
          </a:prstGeom>
          <a:pattFill prst="lgCheck">
            <a:fgClr>
              <a:schemeClr val="tx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0" name="矩形: 圆角 229">
            <a:extLst>
              <a:ext uri="{FF2B5EF4-FFF2-40B4-BE49-F238E27FC236}">
                <a16:creationId xmlns:a16="http://schemas.microsoft.com/office/drawing/2014/main" id="{75038F38-1A02-C150-BF85-5C5A27B7B5DB}"/>
              </a:ext>
            </a:extLst>
          </p:cNvPr>
          <p:cNvSpPr/>
          <p:nvPr/>
        </p:nvSpPr>
        <p:spPr>
          <a:xfrm>
            <a:off x="9922055" y="3496467"/>
            <a:ext cx="432000" cy="648000"/>
          </a:xfrm>
          <a:prstGeom prst="roundRect">
            <a:avLst>
              <a:gd name="adj" fmla="val 10442"/>
            </a:avLst>
          </a:prstGeom>
          <a:solidFill>
            <a:schemeClr val="bg2"/>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en-US" altLang="zh-CN" sz="1200" dirty="0">
                <a:solidFill>
                  <a:schemeClr val="tx1"/>
                </a:solidFill>
                <a:latin typeface="Times New Roman" panose="02020603050405020304" pitchFamily="18" charset="0"/>
                <a:cs typeface="Times New Roman" panose="02020603050405020304" pitchFamily="18" charset="0"/>
              </a:rPr>
              <a:t>Entropy </a:t>
            </a:r>
          </a:p>
          <a:p>
            <a:pPr algn="ctr"/>
            <a:r>
              <a:rPr lang="en-US" altLang="zh-CN" sz="1200" dirty="0">
                <a:solidFill>
                  <a:schemeClr val="tx1"/>
                </a:solidFill>
                <a:latin typeface="Times New Roman" panose="02020603050405020304" pitchFamily="18" charset="0"/>
                <a:cs typeface="Times New Roman" panose="02020603050405020304" pitchFamily="18" charset="0"/>
              </a:rPr>
              <a:t>Model</a:t>
            </a:r>
            <a:endParaRPr lang="zh-CN" altLang="en-US" sz="1200" dirty="0">
              <a:solidFill>
                <a:schemeClr val="tx1"/>
              </a:solidFill>
              <a:latin typeface="Times New Roman" panose="02020603050405020304" pitchFamily="18" charset="0"/>
              <a:cs typeface="Times New Roman" panose="02020603050405020304" pitchFamily="18" charset="0"/>
            </a:endParaRPr>
          </a:p>
        </p:txBody>
      </p:sp>
      <p:cxnSp>
        <p:nvCxnSpPr>
          <p:cNvPr id="231" name="直接箭头连接符 230">
            <a:extLst>
              <a:ext uri="{FF2B5EF4-FFF2-40B4-BE49-F238E27FC236}">
                <a16:creationId xmlns:a16="http://schemas.microsoft.com/office/drawing/2014/main" id="{5C2E0C82-268D-9DFC-B32D-FC62A9E23B54}"/>
              </a:ext>
            </a:extLst>
          </p:cNvPr>
          <p:cNvCxnSpPr>
            <a:cxnSpLocks/>
            <a:stCxn id="230" idx="1"/>
            <a:endCxn id="225" idx="3"/>
          </p:cNvCxnSpPr>
          <p:nvPr/>
        </p:nvCxnSpPr>
        <p:spPr>
          <a:xfrm flipH="1" flipV="1">
            <a:off x="9489173" y="3362714"/>
            <a:ext cx="432882" cy="457753"/>
          </a:xfrm>
          <a:prstGeom prst="straightConnector1">
            <a:avLst/>
          </a:prstGeom>
          <a:ln w="158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32" name="直接箭头连接符 231">
            <a:extLst>
              <a:ext uri="{FF2B5EF4-FFF2-40B4-BE49-F238E27FC236}">
                <a16:creationId xmlns:a16="http://schemas.microsoft.com/office/drawing/2014/main" id="{FD84AD7E-0E5F-B529-9D04-DA17502E42B4}"/>
              </a:ext>
            </a:extLst>
          </p:cNvPr>
          <p:cNvCxnSpPr>
            <a:cxnSpLocks/>
            <a:stCxn id="230" idx="1"/>
            <a:endCxn id="226" idx="3"/>
          </p:cNvCxnSpPr>
          <p:nvPr/>
        </p:nvCxnSpPr>
        <p:spPr>
          <a:xfrm flipH="1">
            <a:off x="9489173" y="3820467"/>
            <a:ext cx="432882" cy="458059"/>
          </a:xfrm>
          <a:prstGeom prst="straightConnector1">
            <a:avLst/>
          </a:prstGeom>
          <a:ln w="158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34" name="矩形: 圆角 233">
            <a:extLst>
              <a:ext uri="{FF2B5EF4-FFF2-40B4-BE49-F238E27FC236}">
                <a16:creationId xmlns:a16="http://schemas.microsoft.com/office/drawing/2014/main" id="{5A56FEB2-3ED9-AB92-93CB-5470C23D398E}"/>
              </a:ext>
            </a:extLst>
          </p:cNvPr>
          <p:cNvSpPr/>
          <p:nvPr/>
        </p:nvSpPr>
        <p:spPr>
          <a:xfrm>
            <a:off x="7081990" y="5308725"/>
            <a:ext cx="630000" cy="630000"/>
          </a:xfrm>
          <a:prstGeom prst="roundRect">
            <a:avLst>
              <a:gd name="adj" fmla="val 3118"/>
            </a:avLst>
          </a:pr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endParaRPr lang="zh-CN" altLang="en-US" sz="1200" dirty="0">
              <a:solidFill>
                <a:srgbClr val="CC3333"/>
              </a:solidFill>
              <a:latin typeface="Times New Roman" panose="02020603050405020304" pitchFamily="18" charset="0"/>
              <a:cs typeface="Times New Roman" panose="02020603050405020304" pitchFamily="18" charset="0"/>
            </a:endParaRPr>
          </a:p>
        </p:txBody>
      </p:sp>
      <p:sp>
        <p:nvSpPr>
          <p:cNvPr id="235" name="矩形 234">
            <a:extLst>
              <a:ext uri="{FF2B5EF4-FFF2-40B4-BE49-F238E27FC236}">
                <a16:creationId xmlns:a16="http://schemas.microsoft.com/office/drawing/2014/main" id="{ADF13C30-DC2E-2847-7DDE-1A6965FF774F}"/>
              </a:ext>
            </a:extLst>
          </p:cNvPr>
          <p:cNvSpPr/>
          <p:nvPr/>
        </p:nvSpPr>
        <p:spPr>
          <a:xfrm>
            <a:off x="7055346" y="5429325"/>
            <a:ext cx="540000" cy="360000"/>
          </a:xfrm>
          <a:prstGeom prst="rect">
            <a:avLst/>
          </a:prstGeom>
          <a:solidFill>
            <a:srgbClr val="849FA8"/>
          </a:solidFill>
          <a:ln w="6350">
            <a:solidFill>
              <a:schemeClr val="tx1"/>
            </a:solidFill>
          </a:ln>
          <a:effectLst/>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6" name="矩形 235">
            <a:extLst>
              <a:ext uri="{FF2B5EF4-FFF2-40B4-BE49-F238E27FC236}">
                <a16:creationId xmlns:a16="http://schemas.microsoft.com/office/drawing/2014/main" id="{08C7EBA2-62AB-C548-58DC-03EFF3E47D58}"/>
              </a:ext>
            </a:extLst>
          </p:cNvPr>
          <p:cNvSpPr/>
          <p:nvPr/>
        </p:nvSpPr>
        <p:spPr>
          <a:xfrm>
            <a:off x="7091168" y="5436525"/>
            <a:ext cx="540000" cy="360000"/>
          </a:xfrm>
          <a:prstGeom prst="rect">
            <a:avLst/>
          </a:prstGeom>
          <a:solidFill>
            <a:srgbClr val="849FA8"/>
          </a:solidFill>
          <a:ln w="6350">
            <a:solidFill>
              <a:schemeClr val="tx1"/>
            </a:solidFill>
          </a:ln>
          <a:effectLst/>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7" name="矩形 236">
            <a:extLst>
              <a:ext uri="{FF2B5EF4-FFF2-40B4-BE49-F238E27FC236}">
                <a16:creationId xmlns:a16="http://schemas.microsoft.com/office/drawing/2014/main" id="{B52099C9-5E8B-E66B-6946-44355B4D7D79}"/>
              </a:ext>
            </a:extLst>
          </p:cNvPr>
          <p:cNvSpPr/>
          <p:nvPr/>
        </p:nvSpPr>
        <p:spPr>
          <a:xfrm>
            <a:off x="7126990" y="5443725"/>
            <a:ext cx="540000" cy="360000"/>
          </a:xfrm>
          <a:prstGeom prst="rect">
            <a:avLst/>
          </a:prstGeom>
          <a:solidFill>
            <a:srgbClr val="849FA8"/>
          </a:solidFill>
          <a:ln w="6350">
            <a:solidFill>
              <a:schemeClr val="tx1"/>
            </a:solidFill>
          </a:ln>
          <a:effectLst/>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8" name="矩形 237">
            <a:extLst>
              <a:ext uri="{FF2B5EF4-FFF2-40B4-BE49-F238E27FC236}">
                <a16:creationId xmlns:a16="http://schemas.microsoft.com/office/drawing/2014/main" id="{2552C293-DDCA-ED17-5B89-AD1C2992BFAD}"/>
              </a:ext>
            </a:extLst>
          </p:cNvPr>
          <p:cNvSpPr/>
          <p:nvPr/>
        </p:nvSpPr>
        <p:spPr>
          <a:xfrm>
            <a:off x="7162812" y="5450925"/>
            <a:ext cx="540000" cy="360000"/>
          </a:xfrm>
          <a:prstGeom prst="rect">
            <a:avLst/>
          </a:prstGeom>
          <a:solidFill>
            <a:srgbClr val="849FA8"/>
          </a:solidFill>
          <a:ln w="6350">
            <a:solidFill>
              <a:schemeClr val="tx1"/>
            </a:solidFill>
          </a:ln>
          <a:effectLst/>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9" name="矩形 238">
            <a:extLst>
              <a:ext uri="{FF2B5EF4-FFF2-40B4-BE49-F238E27FC236}">
                <a16:creationId xmlns:a16="http://schemas.microsoft.com/office/drawing/2014/main" id="{363095CF-1A2D-6C16-B5FD-96F32B8AB906}"/>
              </a:ext>
            </a:extLst>
          </p:cNvPr>
          <p:cNvSpPr/>
          <p:nvPr/>
        </p:nvSpPr>
        <p:spPr>
          <a:xfrm>
            <a:off x="7198634" y="5458125"/>
            <a:ext cx="540000" cy="360000"/>
          </a:xfrm>
          <a:prstGeom prst="rect">
            <a:avLst/>
          </a:prstGeom>
          <a:solidFill>
            <a:srgbClr val="849FA8"/>
          </a:solidFill>
          <a:ln w="6350">
            <a:solidFill>
              <a:schemeClr val="tx1"/>
            </a:solidFill>
          </a:ln>
          <a:effectLst/>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0" name="矩形 239">
            <a:extLst>
              <a:ext uri="{FF2B5EF4-FFF2-40B4-BE49-F238E27FC236}">
                <a16:creationId xmlns:a16="http://schemas.microsoft.com/office/drawing/2014/main" id="{4D41AD26-D3E8-C98C-7050-7FDA30F2694C}"/>
              </a:ext>
            </a:extLst>
          </p:cNvPr>
          <p:cNvSpPr/>
          <p:nvPr/>
        </p:nvSpPr>
        <p:spPr>
          <a:xfrm>
            <a:off x="7234455" y="5465325"/>
            <a:ext cx="540000" cy="360000"/>
          </a:xfrm>
          <a:prstGeom prst="rect">
            <a:avLst/>
          </a:prstGeom>
          <a:solidFill>
            <a:srgbClr val="849FA8"/>
          </a:solidFill>
          <a:ln w="6350">
            <a:solidFill>
              <a:schemeClr val="tx1"/>
            </a:solidFill>
          </a:ln>
          <a:effectLst/>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41" name="直接箭头连接符 240">
            <a:extLst>
              <a:ext uri="{FF2B5EF4-FFF2-40B4-BE49-F238E27FC236}">
                <a16:creationId xmlns:a16="http://schemas.microsoft.com/office/drawing/2014/main" id="{F8D4222E-0BAF-2B85-9447-BCCD21A82FD2}"/>
              </a:ext>
            </a:extLst>
          </p:cNvPr>
          <p:cNvCxnSpPr>
            <a:cxnSpLocks/>
            <a:stCxn id="234" idx="1"/>
            <a:endCxn id="244" idx="2"/>
          </p:cNvCxnSpPr>
          <p:nvPr/>
        </p:nvCxnSpPr>
        <p:spPr>
          <a:xfrm flipH="1">
            <a:off x="2348118" y="5623725"/>
            <a:ext cx="4733872" cy="76"/>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2" name="矩形: 圆角 241">
            <a:extLst>
              <a:ext uri="{FF2B5EF4-FFF2-40B4-BE49-F238E27FC236}">
                <a16:creationId xmlns:a16="http://schemas.microsoft.com/office/drawing/2014/main" id="{A0FC9AED-5D73-04CF-4F1A-140FCFF43D29}"/>
              </a:ext>
            </a:extLst>
          </p:cNvPr>
          <p:cNvSpPr/>
          <p:nvPr/>
        </p:nvSpPr>
        <p:spPr>
          <a:xfrm>
            <a:off x="716748" y="4595931"/>
            <a:ext cx="597600" cy="432000"/>
          </a:xfrm>
          <a:prstGeom prst="roundRect">
            <a:avLst>
              <a:gd name="adj" fmla="val 10442"/>
            </a:avLst>
          </a:prstGeom>
          <a:solidFill>
            <a:srgbClr val="849FA8"/>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chemeClr val="tx1"/>
                </a:solidFill>
                <a:latin typeface="Times New Roman" panose="02020603050405020304" pitchFamily="18" charset="0"/>
                <a:cs typeface="Times New Roman" panose="02020603050405020304" pitchFamily="18" charset="0"/>
              </a:rPr>
              <a:t>SFFM</a:t>
            </a:r>
            <a:endParaRPr lang="zh-CN" altLang="en-US" sz="1200" dirty="0">
              <a:solidFill>
                <a:schemeClr val="tx1"/>
              </a:solidFill>
              <a:latin typeface="Times New Roman" panose="02020603050405020304" pitchFamily="18" charset="0"/>
              <a:cs typeface="Times New Roman" panose="02020603050405020304" pitchFamily="18" charset="0"/>
            </a:endParaRPr>
          </a:p>
        </p:txBody>
      </p:sp>
      <p:sp>
        <p:nvSpPr>
          <p:cNvPr id="243" name="流程图: 手动操作 242">
            <a:extLst>
              <a:ext uri="{FF2B5EF4-FFF2-40B4-BE49-F238E27FC236}">
                <a16:creationId xmlns:a16="http://schemas.microsoft.com/office/drawing/2014/main" id="{C532EF39-5DF8-8232-4687-00646A1BB953}"/>
              </a:ext>
            </a:extLst>
          </p:cNvPr>
          <p:cNvSpPr/>
          <p:nvPr/>
        </p:nvSpPr>
        <p:spPr>
          <a:xfrm rot="16200000">
            <a:off x="6899209" y="1384964"/>
            <a:ext cx="425170" cy="228610"/>
          </a:xfrm>
          <a:prstGeom prst="flowChartManualOperation">
            <a:avLst/>
          </a:prstGeom>
          <a:solidFill>
            <a:srgbClr val="BFB4BA"/>
          </a:solidFill>
          <a:ln w="15875">
            <a:solidFill>
              <a:srgbClr val="BFB4BA"/>
            </a:solidFill>
          </a:ln>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en-US" altLang="zh-CN" sz="1200" dirty="0">
                <a:solidFill>
                  <a:schemeClr val="tx1"/>
                </a:solidFill>
                <a:latin typeface="Times New Roman" panose="02020603050405020304" pitchFamily="18" charset="0"/>
                <a:cs typeface="Times New Roman" panose="02020603050405020304" pitchFamily="18" charset="0"/>
              </a:rPr>
              <a:t>D</a:t>
            </a:r>
            <a:endParaRPr lang="zh-CN" altLang="en-US" sz="1200" dirty="0">
              <a:solidFill>
                <a:schemeClr val="tx1"/>
              </a:solidFill>
              <a:latin typeface="Times New Roman" panose="02020603050405020304" pitchFamily="18" charset="0"/>
              <a:cs typeface="Times New Roman" panose="02020603050405020304" pitchFamily="18" charset="0"/>
            </a:endParaRPr>
          </a:p>
        </p:txBody>
      </p:sp>
      <p:sp>
        <p:nvSpPr>
          <p:cNvPr id="244" name="流程图: 手动操作 243">
            <a:extLst>
              <a:ext uri="{FF2B5EF4-FFF2-40B4-BE49-F238E27FC236}">
                <a16:creationId xmlns:a16="http://schemas.microsoft.com/office/drawing/2014/main" id="{DFBF0AEF-93E7-6462-81DF-9D5EB68160F8}"/>
              </a:ext>
            </a:extLst>
          </p:cNvPr>
          <p:cNvSpPr/>
          <p:nvPr/>
        </p:nvSpPr>
        <p:spPr>
          <a:xfrm rot="16200000">
            <a:off x="2021228" y="5509496"/>
            <a:ext cx="425170" cy="228610"/>
          </a:xfrm>
          <a:prstGeom prst="flowChartManualOperation">
            <a:avLst/>
          </a:prstGeom>
          <a:solidFill>
            <a:srgbClr val="BFB4BA"/>
          </a:solidFill>
          <a:ln w="15875">
            <a:solidFill>
              <a:srgbClr val="BFB4BA"/>
            </a:solidFill>
          </a:ln>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en-US" altLang="zh-CN" sz="1200" dirty="0">
                <a:solidFill>
                  <a:schemeClr val="tx1"/>
                </a:solidFill>
                <a:latin typeface="Times New Roman" panose="02020603050405020304" pitchFamily="18" charset="0"/>
                <a:cs typeface="Times New Roman" panose="02020603050405020304" pitchFamily="18" charset="0"/>
              </a:rPr>
              <a:t>U</a:t>
            </a:r>
            <a:endParaRPr lang="zh-CN" altLang="en-US" sz="1200" dirty="0">
              <a:solidFill>
                <a:schemeClr val="tx1"/>
              </a:solidFill>
              <a:latin typeface="Times New Roman" panose="02020603050405020304" pitchFamily="18" charset="0"/>
              <a:cs typeface="Times New Roman" panose="02020603050405020304" pitchFamily="18" charset="0"/>
            </a:endParaRPr>
          </a:p>
        </p:txBody>
      </p:sp>
      <p:cxnSp>
        <p:nvCxnSpPr>
          <p:cNvPr id="250" name="直接箭头连接符 249">
            <a:extLst>
              <a:ext uri="{FF2B5EF4-FFF2-40B4-BE49-F238E27FC236}">
                <a16:creationId xmlns:a16="http://schemas.microsoft.com/office/drawing/2014/main" id="{7F2E5D52-D727-CE38-4796-FC88AFA80148}"/>
              </a:ext>
            </a:extLst>
          </p:cNvPr>
          <p:cNvCxnSpPr>
            <a:cxnSpLocks/>
          </p:cNvCxnSpPr>
          <p:nvPr/>
        </p:nvCxnSpPr>
        <p:spPr>
          <a:xfrm>
            <a:off x="3542036" y="4815973"/>
            <a:ext cx="266233" cy="0"/>
          </a:xfrm>
          <a:prstGeom prst="straightConnector1">
            <a:avLst/>
          </a:prstGeom>
          <a:ln w="1587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62" name="直接箭头连接符 261">
            <a:extLst>
              <a:ext uri="{FF2B5EF4-FFF2-40B4-BE49-F238E27FC236}">
                <a16:creationId xmlns:a16="http://schemas.microsoft.com/office/drawing/2014/main" id="{92B5A70C-C3D2-A6DE-260F-450A38AA4579}"/>
              </a:ext>
            </a:extLst>
          </p:cNvPr>
          <p:cNvCxnSpPr>
            <a:cxnSpLocks/>
            <a:stCxn id="171" idx="2"/>
            <a:endCxn id="157" idx="0"/>
          </p:cNvCxnSpPr>
          <p:nvPr/>
        </p:nvCxnSpPr>
        <p:spPr>
          <a:xfrm>
            <a:off x="9273173" y="2464902"/>
            <a:ext cx="0" cy="286903"/>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3" name="直接箭头连接符 262">
            <a:extLst>
              <a:ext uri="{FF2B5EF4-FFF2-40B4-BE49-F238E27FC236}">
                <a16:creationId xmlns:a16="http://schemas.microsoft.com/office/drawing/2014/main" id="{4585D173-291C-E012-130F-D723FABC7001}"/>
              </a:ext>
            </a:extLst>
          </p:cNvPr>
          <p:cNvCxnSpPr>
            <a:cxnSpLocks/>
            <a:stCxn id="226" idx="2"/>
            <a:endCxn id="159" idx="0"/>
          </p:cNvCxnSpPr>
          <p:nvPr/>
        </p:nvCxnSpPr>
        <p:spPr>
          <a:xfrm>
            <a:off x="9273173" y="4386526"/>
            <a:ext cx="0" cy="286909"/>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4" name="连接符: 肘形 263">
            <a:extLst>
              <a:ext uri="{FF2B5EF4-FFF2-40B4-BE49-F238E27FC236}">
                <a16:creationId xmlns:a16="http://schemas.microsoft.com/office/drawing/2014/main" id="{3A106A80-3647-CE61-62E3-98E214DBDE04}"/>
              </a:ext>
            </a:extLst>
          </p:cNvPr>
          <p:cNvCxnSpPr>
            <a:cxnSpLocks/>
            <a:stCxn id="171" idx="3"/>
            <a:endCxn id="230" idx="0"/>
          </p:cNvCxnSpPr>
          <p:nvPr/>
        </p:nvCxnSpPr>
        <p:spPr>
          <a:xfrm>
            <a:off x="9371341" y="2326403"/>
            <a:ext cx="766714" cy="1170064"/>
          </a:xfrm>
          <a:prstGeom prst="bentConnector2">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5" name="连接符: 肘形 264">
            <a:extLst>
              <a:ext uri="{FF2B5EF4-FFF2-40B4-BE49-F238E27FC236}">
                <a16:creationId xmlns:a16="http://schemas.microsoft.com/office/drawing/2014/main" id="{5F9F9C28-BB4F-4A0F-DDA0-485E179ADE31}"/>
              </a:ext>
            </a:extLst>
          </p:cNvPr>
          <p:cNvCxnSpPr>
            <a:cxnSpLocks/>
            <a:stCxn id="189" idx="0"/>
            <a:endCxn id="210" idx="3"/>
          </p:cNvCxnSpPr>
          <p:nvPr/>
        </p:nvCxnSpPr>
        <p:spPr>
          <a:xfrm rot="16200000" flipV="1">
            <a:off x="7872964" y="4018524"/>
            <a:ext cx="529804" cy="625010"/>
          </a:xfrm>
          <a:prstGeom prst="bentConnector2">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6" name="连接符: 肘形 265">
            <a:extLst>
              <a:ext uri="{FF2B5EF4-FFF2-40B4-BE49-F238E27FC236}">
                <a16:creationId xmlns:a16="http://schemas.microsoft.com/office/drawing/2014/main" id="{473F1DBB-193D-974C-2B1A-6060D8487101}"/>
              </a:ext>
            </a:extLst>
          </p:cNvPr>
          <p:cNvCxnSpPr>
            <a:cxnSpLocks/>
            <a:stCxn id="166" idx="3"/>
            <a:endCxn id="205" idx="2"/>
          </p:cNvCxnSpPr>
          <p:nvPr/>
        </p:nvCxnSpPr>
        <p:spPr>
          <a:xfrm flipV="1">
            <a:off x="822603" y="3178387"/>
            <a:ext cx="7747849" cy="395708"/>
          </a:xfrm>
          <a:prstGeom prst="bentConnector2">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7" name="连接符: 肘形 266">
            <a:extLst>
              <a:ext uri="{FF2B5EF4-FFF2-40B4-BE49-F238E27FC236}">
                <a16:creationId xmlns:a16="http://schemas.microsoft.com/office/drawing/2014/main" id="{6C65195E-7E36-0F55-161B-B1512F2E1F9D}"/>
              </a:ext>
            </a:extLst>
          </p:cNvPr>
          <p:cNvCxnSpPr>
            <a:cxnSpLocks/>
            <a:stCxn id="166" idx="3"/>
            <a:endCxn id="210" idx="0"/>
          </p:cNvCxnSpPr>
          <p:nvPr/>
        </p:nvCxnSpPr>
        <p:spPr>
          <a:xfrm>
            <a:off x="822603" y="3574095"/>
            <a:ext cx="6786758" cy="384032"/>
          </a:xfrm>
          <a:prstGeom prst="bentConnector2">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8" name="连接符: 肘形 267">
            <a:extLst>
              <a:ext uri="{FF2B5EF4-FFF2-40B4-BE49-F238E27FC236}">
                <a16:creationId xmlns:a16="http://schemas.microsoft.com/office/drawing/2014/main" id="{C7A72478-611A-1E71-5E24-3472553900BD}"/>
              </a:ext>
            </a:extLst>
          </p:cNvPr>
          <p:cNvCxnSpPr>
            <a:cxnSpLocks/>
            <a:stCxn id="166" idx="3"/>
            <a:endCxn id="203" idx="2"/>
          </p:cNvCxnSpPr>
          <p:nvPr/>
        </p:nvCxnSpPr>
        <p:spPr>
          <a:xfrm flipV="1">
            <a:off x="822603" y="3178357"/>
            <a:ext cx="5795583" cy="395738"/>
          </a:xfrm>
          <a:prstGeom prst="bentConnector2">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9" name="连接符: 肘形 268">
            <a:extLst>
              <a:ext uri="{FF2B5EF4-FFF2-40B4-BE49-F238E27FC236}">
                <a16:creationId xmlns:a16="http://schemas.microsoft.com/office/drawing/2014/main" id="{49183F43-E96C-584F-1F86-5354FAAF8DE1}"/>
              </a:ext>
            </a:extLst>
          </p:cNvPr>
          <p:cNvCxnSpPr>
            <a:cxnSpLocks/>
            <a:stCxn id="166" idx="3"/>
            <a:endCxn id="209" idx="0"/>
          </p:cNvCxnSpPr>
          <p:nvPr/>
        </p:nvCxnSpPr>
        <p:spPr>
          <a:xfrm>
            <a:off x="822603" y="3574095"/>
            <a:ext cx="4983863" cy="384979"/>
          </a:xfrm>
          <a:prstGeom prst="bentConnector2">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0" name="连接符: 肘形 269">
            <a:extLst>
              <a:ext uri="{FF2B5EF4-FFF2-40B4-BE49-F238E27FC236}">
                <a16:creationId xmlns:a16="http://schemas.microsoft.com/office/drawing/2014/main" id="{E826D680-338C-61CC-39D3-D88F61A16819}"/>
              </a:ext>
            </a:extLst>
          </p:cNvPr>
          <p:cNvCxnSpPr>
            <a:cxnSpLocks/>
            <a:stCxn id="166" idx="3"/>
            <a:endCxn id="201" idx="2"/>
          </p:cNvCxnSpPr>
          <p:nvPr/>
        </p:nvCxnSpPr>
        <p:spPr>
          <a:xfrm flipV="1">
            <a:off x="822603" y="3176705"/>
            <a:ext cx="3991351" cy="397390"/>
          </a:xfrm>
          <a:prstGeom prst="bentConnector2">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1" name="连接符: 肘形 270">
            <a:extLst>
              <a:ext uri="{FF2B5EF4-FFF2-40B4-BE49-F238E27FC236}">
                <a16:creationId xmlns:a16="http://schemas.microsoft.com/office/drawing/2014/main" id="{1132077D-4412-5DC0-E1AD-B356913C2F3C}"/>
              </a:ext>
            </a:extLst>
          </p:cNvPr>
          <p:cNvCxnSpPr>
            <a:cxnSpLocks/>
            <a:stCxn id="166" idx="3"/>
            <a:endCxn id="208" idx="0"/>
          </p:cNvCxnSpPr>
          <p:nvPr/>
        </p:nvCxnSpPr>
        <p:spPr>
          <a:xfrm>
            <a:off x="822603" y="3574095"/>
            <a:ext cx="3182616" cy="380704"/>
          </a:xfrm>
          <a:prstGeom prst="bentConnector2">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2" name="连接符: 肘形 271">
            <a:extLst>
              <a:ext uri="{FF2B5EF4-FFF2-40B4-BE49-F238E27FC236}">
                <a16:creationId xmlns:a16="http://schemas.microsoft.com/office/drawing/2014/main" id="{18A0E767-DD17-2FA9-1074-8936BD4A1CB9}"/>
              </a:ext>
            </a:extLst>
          </p:cNvPr>
          <p:cNvCxnSpPr>
            <a:cxnSpLocks/>
            <a:stCxn id="166" idx="3"/>
            <a:endCxn id="167" idx="2"/>
          </p:cNvCxnSpPr>
          <p:nvPr/>
        </p:nvCxnSpPr>
        <p:spPr>
          <a:xfrm flipV="1">
            <a:off x="822603" y="3176705"/>
            <a:ext cx="2191090" cy="397390"/>
          </a:xfrm>
          <a:prstGeom prst="bentConnector2">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3" name="连接符: 肘形 272">
            <a:extLst>
              <a:ext uri="{FF2B5EF4-FFF2-40B4-BE49-F238E27FC236}">
                <a16:creationId xmlns:a16="http://schemas.microsoft.com/office/drawing/2014/main" id="{41428F72-6DD9-A83E-7274-E5596D2356E7}"/>
              </a:ext>
            </a:extLst>
          </p:cNvPr>
          <p:cNvCxnSpPr>
            <a:cxnSpLocks/>
            <a:stCxn id="166" idx="3"/>
            <a:endCxn id="207" idx="0"/>
          </p:cNvCxnSpPr>
          <p:nvPr/>
        </p:nvCxnSpPr>
        <p:spPr>
          <a:xfrm>
            <a:off x="822603" y="3574095"/>
            <a:ext cx="1381369" cy="380703"/>
          </a:xfrm>
          <a:prstGeom prst="bentConnector2">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4" name="连接符: 肘形 273">
            <a:extLst>
              <a:ext uri="{FF2B5EF4-FFF2-40B4-BE49-F238E27FC236}">
                <a16:creationId xmlns:a16="http://schemas.microsoft.com/office/drawing/2014/main" id="{F35D6C7A-4613-AD66-E2A5-1EE9F415B38C}"/>
              </a:ext>
            </a:extLst>
          </p:cNvPr>
          <p:cNvCxnSpPr>
            <a:cxnSpLocks/>
            <a:stCxn id="174" idx="3"/>
            <a:endCxn id="167" idx="1"/>
          </p:cNvCxnSpPr>
          <p:nvPr/>
        </p:nvCxnSpPr>
        <p:spPr>
          <a:xfrm rot="16200000" flipH="1">
            <a:off x="2298808" y="2569819"/>
            <a:ext cx="526303" cy="471467"/>
          </a:xfrm>
          <a:prstGeom prst="bentConnector2">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5" name="连接符: 肘形 274">
            <a:extLst>
              <a:ext uri="{FF2B5EF4-FFF2-40B4-BE49-F238E27FC236}">
                <a16:creationId xmlns:a16="http://schemas.microsoft.com/office/drawing/2014/main" id="{2AD9B288-1A08-5604-545F-350120EDBB35}"/>
              </a:ext>
            </a:extLst>
          </p:cNvPr>
          <p:cNvCxnSpPr>
            <a:cxnSpLocks/>
            <a:stCxn id="185" idx="3"/>
            <a:endCxn id="201" idx="1"/>
          </p:cNvCxnSpPr>
          <p:nvPr/>
        </p:nvCxnSpPr>
        <p:spPr>
          <a:xfrm rot="16200000" flipH="1">
            <a:off x="4099915" y="2570665"/>
            <a:ext cx="526303" cy="469775"/>
          </a:xfrm>
          <a:prstGeom prst="bentConnector2">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6" name="连接符: 肘形 275">
            <a:extLst>
              <a:ext uri="{FF2B5EF4-FFF2-40B4-BE49-F238E27FC236}">
                <a16:creationId xmlns:a16="http://schemas.microsoft.com/office/drawing/2014/main" id="{14F14F27-4186-3B8C-72EC-79D73519F807}"/>
              </a:ext>
            </a:extLst>
          </p:cNvPr>
          <p:cNvCxnSpPr>
            <a:cxnSpLocks/>
            <a:stCxn id="186" idx="3"/>
            <a:endCxn id="203" idx="1"/>
          </p:cNvCxnSpPr>
          <p:nvPr/>
        </p:nvCxnSpPr>
        <p:spPr>
          <a:xfrm rot="16200000" flipH="1">
            <a:off x="5902182" y="2570352"/>
            <a:ext cx="527955" cy="472054"/>
          </a:xfrm>
          <a:prstGeom prst="bentConnector2">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7" name="连接符: 肘形 276">
            <a:extLst>
              <a:ext uri="{FF2B5EF4-FFF2-40B4-BE49-F238E27FC236}">
                <a16:creationId xmlns:a16="http://schemas.microsoft.com/office/drawing/2014/main" id="{32D40218-1AFE-D95C-B7AE-65AE1F878A46}"/>
              </a:ext>
            </a:extLst>
          </p:cNvPr>
          <p:cNvCxnSpPr>
            <a:cxnSpLocks/>
            <a:stCxn id="187" idx="3"/>
            <a:endCxn id="205" idx="1"/>
          </p:cNvCxnSpPr>
          <p:nvPr/>
        </p:nvCxnSpPr>
        <p:spPr>
          <a:xfrm rot="16200000" flipH="1">
            <a:off x="7857554" y="2573489"/>
            <a:ext cx="520682" cy="473114"/>
          </a:xfrm>
          <a:prstGeom prst="bentConnector2">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8" name="连接符: 肘形 277">
            <a:extLst>
              <a:ext uri="{FF2B5EF4-FFF2-40B4-BE49-F238E27FC236}">
                <a16:creationId xmlns:a16="http://schemas.microsoft.com/office/drawing/2014/main" id="{71E1B3A1-2D60-CEC0-72C6-9D8E6DD119D7}"/>
              </a:ext>
            </a:extLst>
          </p:cNvPr>
          <p:cNvCxnSpPr>
            <a:cxnSpLocks/>
            <a:stCxn id="192" idx="0"/>
            <a:endCxn id="209" idx="3"/>
          </p:cNvCxnSpPr>
          <p:nvPr/>
        </p:nvCxnSpPr>
        <p:spPr>
          <a:xfrm rot="16200000" flipV="1">
            <a:off x="5995983" y="4093558"/>
            <a:ext cx="528857" cy="475890"/>
          </a:xfrm>
          <a:prstGeom prst="bentConnector2">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9" name="连接符: 肘形 278">
            <a:extLst>
              <a:ext uri="{FF2B5EF4-FFF2-40B4-BE49-F238E27FC236}">
                <a16:creationId xmlns:a16="http://schemas.microsoft.com/office/drawing/2014/main" id="{8CD17A94-60D1-A412-351C-42361A925580}"/>
              </a:ext>
            </a:extLst>
          </p:cNvPr>
          <p:cNvCxnSpPr>
            <a:cxnSpLocks/>
            <a:stCxn id="195" idx="0"/>
            <a:endCxn id="208" idx="3"/>
          </p:cNvCxnSpPr>
          <p:nvPr/>
        </p:nvCxnSpPr>
        <p:spPr>
          <a:xfrm rot="16200000" flipV="1">
            <a:off x="4192037" y="4091981"/>
            <a:ext cx="533132" cy="474767"/>
          </a:xfrm>
          <a:prstGeom prst="bentConnector2">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0" name="连接符: 肘形 279">
            <a:extLst>
              <a:ext uri="{FF2B5EF4-FFF2-40B4-BE49-F238E27FC236}">
                <a16:creationId xmlns:a16="http://schemas.microsoft.com/office/drawing/2014/main" id="{1E047FE6-21FF-B2F0-5926-0FD300AA243A}"/>
              </a:ext>
            </a:extLst>
          </p:cNvPr>
          <p:cNvCxnSpPr>
            <a:cxnSpLocks/>
            <a:stCxn id="198" idx="0"/>
            <a:endCxn id="207" idx="3"/>
          </p:cNvCxnSpPr>
          <p:nvPr/>
        </p:nvCxnSpPr>
        <p:spPr>
          <a:xfrm rot="16200000" flipV="1">
            <a:off x="2390228" y="4092543"/>
            <a:ext cx="533133" cy="473644"/>
          </a:xfrm>
          <a:prstGeom prst="bentConnector2">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1" name="椭圆 280">
            <a:extLst>
              <a:ext uri="{FF2B5EF4-FFF2-40B4-BE49-F238E27FC236}">
                <a16:creationId xmlns:a16="http://schemas.microsoft.com/office/drawing/2014/main" id="{545367E0-CD20-A531-448B-EB5E87BEF54C}"/>
              </a:ext>
            </a:extLst>
          </p:cNvPr>
          <p:cNvSpPr/>
          <p:nvPr/>
        </p:nvSpPr>
        <p:spPr>
          <a:xfrm>
            <a:off x="7371409" y="2236402"/>
            <a:ext cx="180000" cy="180000"/>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1200" b="1" dirty="0">
                <a:solidFill>
                  <a:schemeClr val="tx1"/>
                </a:solidFill>
                <a:latin typeface="Times New Roman" panose="02020603050405020304" pitchFamily="18" charset="0"/>
                <a:cs typeface="Times New Roman" panose="02020603050405020304" pitchFamily="18" charset="0"/>
              </a:rPr>
              <a:t>C</a:t>
            </a:r>
            <a:endParaRPr lang="zh-CN" altLang="en-US" sz="1200" b="1" dirty="0">
              <a:solidFill>
                <a:schemeClr val="tx1"/>
              </a:solidFill>
              <a:latin typeface="Times New Roman" panose="02020603050405020304" pitchFamily="18" charset="0"/>
              <a:cs typeface="Times New Roman" panose="02020603050405020304" pitchFamily="18" charset="0"/>
            </a:endParaRPr>
          </a:p>
        </p:txBody>
      </p:sp>
      <p:cxnSp>
        <p:nvCxnSpPr>
          <p:cNvPr id="282" name="连接符: 肘形 281">
            <a:extLst>
              <a:ext uri="{FF2B5EF4-FFF2-40B4-BE49-F238E27FC236}">
                <a16:creationId xmlns:a16="http://schemas.microsoft.com/office/drawing/2014/main" id="{DA5CA691-3A34-FCAB-2AA3-8846628B676E}"/>
              </a:ext>
            </a:extLst>
          </p:cNvPr>
          <p:cNvCxnSpPr>
            <a:cxnSpLocks/>
            <a:stCxn id="243" idx="2"/>
            <a:endCxn id="281" idx="0"/>
          </p:cNvCxnSpPr>
          <p:nvPr/>
        </p:nvCxnSpPr>
        <p:spPr>
          <a:xfrm>
            <a:off x="7226099" y="1499269"/>
            <a:ext cx="235310" cy="737133"/>
          </a:xfrm>
          <a:prstGeom prst="bentConnector2">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3" name="椭圆 282">
            <a:extLst>
              <a:ext uri="{FF2B5EF4-FFF2-40B4-BE49-F238E27FC236}">
                <a16:creationId xmlns:a16="http://schemas.microsoft.com/office/drawing/2014/main" id="{D398F125-46F2-9177-5BE7-41796061978B}"/>
              </a:ext>
            </a:extLst>
          </p:cNvPr>
          <p:cNvSpPr/>
          <p:nvPr/>
        </p:nvSpPr>
        <p:spPr>
          <a:xfrm>
            <a:off x="1826180" y="4721931"/>
            <a:ext cx="180000" cy="180000"/>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1200" b="1" dirty="0">
                <a:solidFill>
                  <a:schemeClr val="tx1"/>
                </a:solidFill>
                <a:latin typeface="Times New Roman" panose="02020603050405020304" pitchFamily="18" charset="0"/>
                <a:cs typeface="Times New Roman" panose="02020603050405020304" pitchFamily="18" charset="0"/>
              </a:rPr>
              <a:t>C</a:t>
            </a:r>
            <a:endParaRPr lang="zh-CN" altLang="en-US" sz="1200" b="1" dirty="0">
              <a:solidFill>
                <a:schemeClr val="tx1"/>
              </a:solidFill>
              <a:latin typeface="Times New Roman" panose="02020603050405020304" pitchFamily="18" charset="0"/>
              <a:cs typeface="Times New Roman" panose="02020603050405020304" pitchFamily="18" charset="0"/>
            </a:endParaRPr>
          </a:p>
        </p:txBody>
      </p:sp>
      <p:cxnSp>
        <p:nvCxnSpPr>
          <p:cNvPr id="284" name="连接符: 肘形 283">
            <a:extLst>
              <a:ext uri="{FF2B5EF4-FFF2-40B4-BE49-F238E27FC236}">
                <a16:creationId xmlns:a16="http://schemas.microsoft.com/office/drawing/2014/main" id="{7B212AED-16EC-71E0-E185-687581463628}"/>
              </a:ext>
            </a:extLst>
          </p:cNvPr>
          <p:cNvCxnSpPr>
            <a:cxnSpLocks/>
            <a:stCxn id="244" idx="0"/>
            <a:endCxn id="283" idx="4"/>
          </p:cNvCxnSpPr>
          <p:nvPr/>
        </p:nvCxnSpPr>
        <p:spPr>
          <a:xfrm rot="10800000">
            <a:off x="1916180" y="4901931"/>
            <a:ext cx="203328" cy="721870"/>
          </a:xfrm>
          <a:prstGeom prst="bentConnector2">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02" name="组合 301">
            <a:extLst>
              <a:ext uri="{FF2B5EF4-FFF2-40B4-BE49-F238E27FC236}">
                <a16:creationId xmlns:a16="http://schemas.microsoft.com/office/drawing/2014/main" id="{429B5C53-51BB-8DBF-1764-003EBD38AF23}"/>
              </a:ext>
            </a:extLst>
          </p:cNvPr>
          <p:cNvGrpSpPr/>
          <p:nvPr/>
        </p:nvGrpSpPr>
        <p:grpSpPr>
          <a:xfrm>
            <a:off x="9932107" y="5597291"/>
            <a:ext cx="1966148" cy="523220"/>
            <a:chOff x="10054320" y="5575821"/>
            <a:chExt cx="1966148" cy="523220"/>
          </a:xfrm>
        </p:grpSpPr>
        <p:sp>
          <p:nvSpPr>
            <p:cNvPr id="288" name="文本框 287">
              <a:extLst>
                <a:ext uri="{FF2B5EF4-FFF2-40B4-BE49-F238E27FC236}">
                  <a16:creationId xmlns:a16="http://schemas.microsoft.com/office/drawing/2014/main" id="{D2FE5486-4FE8-3B6D-DBB8-E40256E6C2BA}"/>
                </a:ext>
              </a:extLst>
            </p:cNvPr>
            <p:cNvSpPr txBox="1"/>
            <p:nvPr/>
          </p:nvSpPr>
          <p:spPr>
            <a:xfrm>
              <a:off x="10664006" y="5575821"/>
              <a:ext cx="1356462" cy="523220"/>
            </a:xfrm>
            <a:prstGeom prst="rect">
              <a:avLst/>
            </a:prstGeom>
            <a:noFill/>
          </p:spPr>
          <p:txBody>
            <a:bodyPr wrap="none" rtlCol="0">
              <a:spAutoFit/>
            </a:bodyPr>
            <a:lstStyle/>
            <a:p>
              <a:pPr algn="ctr"/>
              <a:r>
                <a:rPr lang="en-US" altLang="zh-CN" sz="1400" dirty="0">
                  <a:latin typeface="Times New Roman" panose="02020603050405020304" pitchFamily="18" charset="0"/>
                  <a:cs typeface="Times New Roman" panose="02020603050405020304" pitchFamily="18" charset="0"/>
                </a:rPr>
                <a:t>Shallow Feature</a:t>
              </a:r>
            </a:p>
            <a:p>
              <a:pPr algn="ctr"/>
              <a:r>
                <a:rPr lang="en-US" altLang="zh-CN" sz="1400" dirty="0">
                  <a:latin typeface="Times New Roman" panose="02020603050405020304" pitchFamily="18" charset="0"/>
                  <a:cs typeface="Times New Roman" panose="02020603050405020304" pitchFamily="18" charset="0"/>
                </a:rPr>
                <a:t>Fusion Module</a:t>
              </a:r>
              <a:endParaRPr lang="zh-CN" altLang="en-US" sz="1400" dirty="0">
                <a:latin typeface="Times New Roman" panose="02020603050405020304" pitchFamily="18" charset="0"/>
                <a:cs typeface="Times New Roman" panose="02020603050405020304" pitchFamily="18" charset="0"/>
              </a:endParaRPr>
            </a:p>
          </p:txBody>
        </p:sp>
        <p:sp>
          <p:nvSpPr>
            <p:cNvPr id="289" name="矩形: 圆角 288">
              <a:extLst>
                <a:ext uri="{FF2B5EF4-FFF2-40B4-BE49-F238E27FC236}">
                  <a16:creationId xmlns:a16="http://schemas.microsoft.com/office/drawing/2014/main" id="{CA3411FF-D899-204E-6E16-DA317605327E}"/>
                </a:ext>
              </a:extLst>
            </p:cNvPr>
            <p:cNvSpPr/>
            <p:nvPr/>
          </p:nvSpPr>
          <p:spPr>
            <a:xfrm>
              <a:off x="10054320" y="5614970"/>
              <a:ext cx="597600" cy="432000"/>
            </a:xfrm>
            <a:prstGeom prst="roundRect">
              <a:avLst>
                <a:gd name="adj" fmla="val 10442"/>
              </a:avLst>
            </a:prstGeom>
            <a:solidFill>
              <a:srgbClr val="849FA8"/>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chemeClr val="tx1"/>
                  </a:solidFill>
                  <a:latin typeface="Times New Roman" panose="02020603050405020304" pitchFamily="18" charset="0"/>
                  <a:cs typeface="Times New Roman" panose="02020603050405020304" pitchFamily="18" charset="0"/>
                </a:rPr>
                <a:t>SFFM</a:t>
              </a:r>
              <a:endParaRPr lang="zh-CN" altLang="en-US" sz="1200" dirty="0">
                <a:solidFill>
                  <a:schemeClr val="tx1"/>
                </a:solidFill>
                <a:latin typeface="Times New Roman" panose="02020603050405020304" pitchFamily="18" charset="0"/>
                <a:cs typeface="Times New Roman" panose="02020603050405020304" pitchFamily="18" charset="0"/>
              </a:endParaRPr>
            </a:p>
          </p:txBody>
        </p:sp>
      </p:grpSp>
      <p:grpSp>
        <p:nvGrpSpPr>
          <p:cNvPr id="300" name="组合 299">
            <a:extLst>
              <a:ext uri="{FF2B5EF4-FFF2-40B4-BE49-F238E27FC236}">
                <a16:creationId xmlns:a16="http://schemas.microsoft.com/office/drawing/2014/main" id="{4CA27B58-EF58-8714-0F5B-CADD99E192DF}"/>
              </a:ext>
            </a:extLst>
          </p:cNvPr>
          <p:cNvGrpSpPr/>
          <p:nvPr/>
        </p:nvGrpSpPr>
        <p:grpSpPr>
          <a:xfrm>
            <a:off x="9968087" y="4378848"/>
            <a:ext cx="1882879" cy="523220"/>
            <a:chOff x="10090300" y="4357378"/>
            <a:chExt cx="1882879" cy="523220"/>
          </a:xfrm>
        </p:grpSpPr>
        <p:sp>
          <p:nvSpPr>
            <p:cNvPr id="291" name="文本框 290">
              <a:extLst>
                <a:ext uri="{FF2B5EF4-FFF2-40B4-BE49-F238E27FC236}">
                  <a16:creationId xmlns:a16="http://schemas.microsoft.com/office/drawing/2014/main" id="{75DBE6E5-0437-4AF5-0CFE-13E700C13FBF}"/>
                </a:ext>
              </a:extLst>
            </p:cNvPr>
            <p:cNvSpPr txBox="1"/>
            <p:nvPr/>
          </p:nvSpPr>
          <p:spPr>
            <a:xfrm>
              <a:off x="10711295" y="4357378"/>
              <a:ext cx="1261884" cy="523220"/>
            </a:xfrm>
            <a:prstGeom prst="rect">
              <a:avLst/>
            </a:prstGeom>
            <a:noFill/>
          </p:spPr>
          <p:txBody>
            <a:bodyPr wrap="none" rtlCol="0">
              <a:spAutoFit/>
            </a:bodyPr>
            <a:lstStyle/>
            <a:p>
              <a:pPr algn="ctr"/>
              <a:r>
                <a:rPr lang="en-US" altLang="zh-CN" sz="1400" dirty="0">
                  <a:latin typeface="Times New Roman" panose="02020603050405020304" pitchFamily="18" charset="0"/>
                  <a:cs typeface="Times New Roman" panose="02020603050405020304" pitchFamily="18" charset="0"/>
                </a:rPr>
                <a:t>Spatial Gating </a:t>
              </a:r>
            </a:p>
            <a:p>
              <a:pPr algn="ctr"/>
              <a:r>
                <a:rPr lang="en-US" altLang="zh-CN" sz="1400" dirty="0">
                  <a:latin typeface="Times New Roman" panose="02020603050405020304" pitchFamily="18" charset="0"/>
                  <a:cs typeface="Times New Roman" panose="02020603050405020304" pitchFamily="18" charset="0"/>
                </a:rPr>
                <a:t>Unit (SGU)</a:t>
              </a:r>
              <a:endParaRPr lang="zh-CN" altLang="en-US" sz="1400" dirty="0">
                <a:latin typeface="Times New Roman" panose="02020603050405020304" pitchFamily="18" charset="0"/>
                <a:cs typeface="Times New Roman" panose="02020603050405020304" pitchFamily="18" charset="0"/>
              </a:endParaRPr>
            </a:p>
          </p:txBody>
        </p:sp>
        <p:sp>
          <p:nvSpPr>
            <p:cNvPr id="292" name="立方体 291">
              <a:extLst>
                <a:ext uri="{FF2B5EF4-FFF2-40B4-BE49-F238E27FC236}">
                  <a16:creationId xmlns:a16="http://schemas.microsoft.com/office/drawing/2014/main" id="{579B90B4-4BC9-3D8F-9AA6-D6A414A9E07C}"/>
                </a:ext>
              </a:extLst>
            </p:cNvPr>
            <p:cNvSpPr/>
            <p:nvPr/>
          </p:nvSpPr>
          <p:spPr>
            <a:xfrm>
              <a:off x="10090300" y="4412527"/>
              <a:ext cx="525641" cy="432000"/>
            </a:xfrm>
            <a:prstGeom prst="cube">
              <a:avLst/>
            </a:prstGeom>
            <a:solidFill>
              <a:srgbClr val="A77171"/>
            </a:solidFill>
            <a:ln w="6350">
              <a:solidFill>
                <a:srgbClr val="A771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1" name="组合 300">
            <a:extLst>
              <a:ext uri="{FF2B5EF4-FFF2-40B4-BE49-F238E27FC236}">
                <a16:creationId xmlns:a16="http://schemas.microsoft.com/office/drawing/2014/main" id="{F6D471BA-7924-1EC3-37F7-42AF1DCDA1A6}"/>
              </a:ext>
            </a:extLst>
          </p:cNvPr>
          <p:cNvGrpSpPr/>
          <p:nvPr/>
        </p:nvGrpSpPr>
        <p:grpSpPr>
          <a:xfrm>
            <a:off x="10014907" y="4988069"/>
            <a:ext cx="1857700" cy="523220"/>
            <a:chOff x="10137120" y="4966599"/>
            <a:chExt cx="1857700" cy="523220"/>
          </a:xfrm>
        </p:grpSpPr>
        <p:sp>
          <p:nvSpPr>
            <p:cNvPr id="294" name="矩形 293">
              <a:extLst>
                <a:ext uri="{FF2B5EF4-FFF2-40B4-BE49-F238E27FC236}">
                  <a16:creationId xmlns:a16="http://schemas.microsoft.com/office/drawing/2014/main" id="{B72EAC76-0CB1-6BBE-7899-4D8D228BB035}"/>
                </a:ext>
              </a:extLst>
            </p:cNvPr>
            <p:cNvSpPr/>
            <p:nvPr/>
          </p:nvSpPr>
          <p:spPr>
            <a:xfrm>
              <a:off x="10137120" y="5127909"/>
              <a:ext cx="432000" cy="216000"/>
            </a:xfrm>
            <a:prstGeom prst="rect">
              <a:avLst/>
            </a:prstGeom>
            <a:solidFill>
              <a:srgbClr val="B2C4D2"/>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1200" dirty="0">
                  <a:solidFill>
                    <a:schemeClr val="tx1"/>
                  </a:solidFill>
                  <a:latin typeface="Times New Roman" panose="02020603050405020304" pitchFamily="18" charset="0"/>
                  <a:cs typeface="Times New Roman" panose="02020603050405020304" pitchFamily="18" charset="0"/>
                </a:rPr>
                <a:t>SSN</a:t>
              </a:r>
              <a:endParaRPr lang="zh-CN" altLang="en-US" sz="1200" dirty="0">
                <a:solidFill>
                  <a:schemeClr val="tx1"/>
                </a:solidFill>
                <a:latin typeface="Times New Roman" panose="02020603050405020304" pitchFamily="18" charset="0"/>
                <a:cs typeface="Times New Roman" panose="02020603050405020304" pitchFamily="18" charset="0"/>
              </a:endParaRPr>
            </a:p>
          </p:txBody>
        </p:sp>
        <p:sp>
          <p:nvSpPr>
            <p:cNvPr id="295" name="文本框 294">
              <a:extLst>
                <a:ext uri="{FF2B5EF4-FFF2-40B4-BE49-F238E27FC236}">
                  <a16:creationId xmlns:a16="http://schemas.microsoft.com/office/drawing/2014/main" id="{F8374E6B-FAB4-FF22-218C-D7BAC64760FB}"/>
                </a:ext>
              </a:extLst>
            </p:cNvPr>
            <p:cNvSpPr txBox="1"/>
            <p:nvPr/>
          </p:nvSpPr>
          <p:spPr>
            <a:xfrm>
              <a:off x="10689655" y="4966599"/>
              <a:ext cx="1305165" cy="523220"/>
            </a:xfrm>
            <a:prstGeom prst="rect">
              <a:avLst/>
            </a:prstGeom>
            <a:noFill/>
          </p:spPr>
          <p:txBody>
            <a:bodyPr wrap="none" rtlCol="0">
              <a:spAutoFit/>
            </a:bodyPr>
            <a:lstStyle/>
            <a:p>
              <a:pPr algn="ctr"/>
              <a:r>
                <a:rPr lang="en-US" altLang="zh-CN" sz="1400" dirty="0">
                  <a:latin typeface="Times New Roman" panose="02020603050405020304" pitchFamily="18" charset="0"/>
                  <a:cs typeface="Times New Roman" panose="02020603050405020304" pitchFamily="18" charset="0"/>
                </a:rPr>
                <a:t>Spatial Scaling</a:t>
              </a:r>
            </a:p>
            <a:p>
              <a:pPr algn="ctr"/>
              <a:r>
                <a:rPr lang="en-US" altLang="zh-CN" sz="1400" dirty="0">
                  <a:latin typeface="Times New Roman" panose="02020603050405020304" pitchFamily="18" charset="0"/>
                  <a:cs typeface="Times New Roman" panose="02020603050405020304" pitchFamily="18" charset="0"/>
                </a:rPr>
                <a:t>Network (SSN)</a:t>
              </a:r>
              <a:endParaRPr lang="zh-CN" altLang="en-US" sz="1400" dirty="0">
                <a:latin typeface="Times New Roman" panose="02020603050405020304" pitchFamily="18" charset="0"/>
                <a:cs typeface="Times New Roman" panose="02020603050405020304" pitchFamily="18" charset="0"/>
              </a:endParaRPr>
            </a:p>
          </p:txBody>
        </p:sp>
      </p:grpSp>
      <p:sp>
        <p:nvSpPr>
          <p:cNvPr id="297" name="矩形: 圆角 296">
            <a:extLst>
              <a:ext uri="{FF2B5EF4-FFF2-40B4-BE49-F238E27FC236}">
                <a16:creationId xmlns:a16="http://schemas.microsoft.com/office/drawing/2014/main" id="{B28C406D-82D0-C969-ABB6-ECAB1E313414}"/>
              </a:ext>
            </a:extLst>
          </p:cNvPr>
          <p:cNvSpPr/>
          <p:nvPr/>
        </p:nvSpPr>
        <p:spPr>
          <a:xfrm>
            <a:off x="9796280" y="4333043"/>
            <a:ext cx="2101975" cy="1825718"/>
          </a:xfrm>
          <a:prstGeom prst="roundRect">
            <a:avLst>
              <a:gd name="adj" fmla="val 0"/>
            </a:avLst>
          </a:prstGeom>
          <a:noFill/>
          <a:ln w="158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endParaRPr lang="zh-CN" altLang="en-US" sz="1200" dirty="0">
              <a:solidFill>
                <a:srgbClr val="CC3333"/>
              </a:solidFill>
              <a:latin typeface="Times New Roman" panose="02020603050405020304" pitchFamily="18" charset="0"/>
              <a:cs typeface="Times New Roman" panose="02020603050405020304" pitchFamily="18" charset="0"/>
            </a:endParaRPr>
          </a:p>
        </p:txBody>
      </p:sp>
      <p:cxnSp>
        <p:nvCxnSpPr>
          <p:cNvPr id="304" name="连接符: 肘形 303">
            <a:extLst>
              <a:ext uri="{FF2B5EF4-FFF2-40B4-BE49-F238E27FC236}">
                <a16:creationId xmlns:a16="http://schemas.microsoft.com/office/drawing/2014/main" id="{A6C7F311-6C6F-D6EC-9580-5479752F1B2D}"/>
              </a:ext>
            </a:extLst>
          </p:cNvPr>
          <p:cNvCxnSpPr>
            <a:cxnSpLocks/>
            <a:stCxn id="190" idx="2"/>
            <a:endCxn id="234" idx="0"/>
          </p:cNvCxnSpPr>
          <p:nvPr/>
        </p:nvCxnSpPr>
        <p:spPr>
          <a:xfrm rot="10800000" flipV="1">
            <a:off x="7396990" y="4811931"/>
            <a:ext cx="275770" cy="496794"/>
          </a:xfrm>
          <a:prstGeom prst="bentConnector2">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21" name="组合 320">
            <a:extLst>
              <a:ext uri="{FF2B5EF4-FFF2-40B4-BE49-F238E27FC236}">
                <a16:creationId xmlns:a16="http://schemas.microsoft.com/office/drawing/2014/main" id="{242E4CC3-C6A8-6086-072D-612602614A2A}"/>
              </a:ext>
            </a:extLst>
          </p:cNvPr>
          <p:cNvGrpSpPr/>
          <p:nvPr/>
        </p:nvGrpSpPr>
        <p:grpSpPr>
          <a:xfrm>
            <a:off x="9983590" y="1192839"/>
            <a:ext cx="1657319" cy="613944"/>
            <a:chOff x="9882446" y="1172302"/>
            <a:chExt cx="1657319" cy="613944"/>
          </a:xfrm>
        </p:grpSpPr>
        <p:sp>
          <p:nvSpPr>
            <p:cNvPr id="317" name="文本框 316">
              <a:extLst>
                <a:ext uri="{FF2B5EF4-FFF2-40B4-BE49-F238E27FC236}">
                  <a16:creationId xmlns:a16="http://schemas.microsoft.com/office/drawing/2014/main" id="{BD85BA22-1D1F-8C79-3159-80DBBC0C56D0}"/>
                </a:ext>
              </a:extLst>
            </p:cNvPr>
            <p:cNvSpPr txBox="1"/>
            <p:nvPr/>
          </p:nvSpPr>
          <p:spPr>
            <a:xfrm>
              <a:off x="10136817" y="1207846"/>
              <a:ext cx="1402948" cy="523220"/>
            </a:xfrm>
            <a:prstGeom prst="rect">
              <a:avLst/>
            </a:prstGeom>
            <a:noFill/>
          </p:spPr>
          <p:txBody>
            <a:bodyPr wrap="none" rtlCol="0">
              <a:spAutoFit/>
            </a:bodyPr>
            <a:lstStyle/>
            <a:p>
              <a:pPr algn="ctr"/>
              <a:r>
                <a:rPr lang="en-US" altLang="zh-CN" sz="1400" dirty="0">
                  <a:latin typeface="Times New Roman" panose="02020603050405020304" pitchFamily="18" charset="0"/>
                  <a:cs typeface="Times New Roman" panose="02020603050405020304" pitchFamily="18" charset="0"/>
                </a:rPr>
                <a:t>Conv 5x5, N, s2,</a:t>
              </a:r>
            </a:p>
            <a:p>
              <a:pPr algn="ctr"/>
              <a:r>
                <a:rPr lang="en-US" altLang="zh-CN" sz="1400" dirty="0">
                  <a:latin typeface="Times New Roman" panose="02020603050405020304" pitchFamily="18" charset="0"/>
                  <a:cs typeface="Times New Roman" panose="02020603050405020304" pitchFamily="18" charset="0"/>
                </a:rPr>
                <a:t>GDN/IGDN</a:t>
              </a:r>
              <a:endParaRPr lang="zh-CN" altLang="en-US" sz="1400" dirty="0">
                <a:latin typeface="Times New Roman" panose="02020603050405020304" pitchFamily="18" charset="0"/>
                <a:cs typeface="Times New Roman" panose="02020603050405020304" pitchFamily="18" charset="0"/>
              </a:endParaRPr>
            </a:p>
          </p:txBody>
        </p:sp>
        <p:sp>
          <p:nvSpPr>
            <p:cNvPr id="318" name="立方体 317">
              <a:extLst>
                <a:ext uri="{FF2B5EF4-FFF2-40B4-BE49-F238E27FC236}">
                  <a16:creationId xmlns:a16="http://schemas.microsoft.com/office/drawing/2014/main" id="{AF983B4F-3AEA-D708-4F1B-9E2B3685E4A4}"/>
                </a:ext>
              </a:extLst>
            </p:cNvPr>
            <p:cNvSpPr/>
            <p:nvPr/>
          </p:nvSpPr>
          <p:spPr>
            <a:xfrm>
              <a:off x="9882446" y="1172302"/>
              <a:ext cx="254371" cy="613944"/>
            </a:xfrm>
            <a:prstGeom prst="cube">
              <a:avLst>
                <a:gd name="adj" fmla="val 75717"/>
              </a:avLst>
            </a:prstGeom>
            <a:solidFill>
              <a:srgbClr val="BFB4BA"/>
            </a:solidFill>
            <a:ln>
              <a:solidFill>
                <a:srgbClr val="BFB4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 name="图片 1" descr="文本, 信件&#10;&#10;描述已自动生成">
            <a:extLst>
              <a:ext uri="{FF2B5EF4-FFF2-40B4-BE49-F238E27FC236}">
                <a16:creationId xmlns:a16="http://schemas.microsoft.com/office/drawing/2014/main" id="{8ED407E9-A707-51DF-1EFD-B2C7D18C263F}"/>
              </a:ext>
            </a:extLst>
          </p:cNvPr>
          <p:cNvPicPr>
            <a:picLocks noChangeAspect="1"/>
          </p:cNvPicPr>
          <p:nvPr/>
        </p:nvPicPr>
        <p:blipFill rotWithShape="1">
          <a:blip r:embed="rId11">
            <a:extLst>
              <a:ext uri="{28A0092B-C50C-407E-A947-70E740481C1C}">
                <a14:useLocalDpi xmlns:a14="http://schemas.microsoft.com/office/drawing/2010/main" val="0"/>
              </a:ext>
            </a:extLst>
          </a:blip>
          <a:srcRect t="27253" b="27169"/>
          <a:stretch/>
        </p:blipFill>
        <p:spPr>
          <a:xfrm>
            <a:off x="9264102" y="327301"/>
            <a:ext cx="2274755" cy="648000"/>
          </a:xfrm>
          <a:prstGeom prst="rect">
            <a:avLst/>
          </a:prstGeom>
        </p:spPr>
      </p:pic>
      <p:pic>
        <p:nvPicPr>
          <p:cNvPr id="4" name="视频 3">
            <a:hlinkClick r:id="" action="ppaction://media"/>
            <a:extLst>
              <a:ext uri="{FF2B5EF4-FFF2-40B4-BE49-F238E27FC236}">
                <a16:creationId xmlns:a16="http://schemas.microsoft.com/office/drawing/2014/main" id="{1781F9C6-0596-641F-3BDE-6B4CE4FEBC88}"/>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12"/>
          <a:stretch>
            <a:fillRect/>
          </a:stretch>
        </p:blipFill>
        <p:spPr>
          <a:xfrm>
            <a:off x="12878775" y="4103625"/>
            <a:ext cx="2285999" cy="1714500"/>
          </a:xfrm>
          <a:prstGeom prst="rect">
            <a:avLst/>
          </a:prstGeom>
        </p:spPr>
      </p:pic>
    </p:spTree>
    <p:custDataLst>
      <p:tags r:id="rId1"/>
    </p:custDataLst>
    <p:extLst>
      <p:ext uri="{BB962C8B-B14F-4D97-AF65-F5344CB8AC3E}">
        <p14:creationId xmlns:p14="http://schemas.microsoft.com/office/powerpoint/2010/main" val="3112379626"/>
      </p:ext>
    </p:extLst>
  </p:cSld>
  <p:clrMapOvr>
    <a:masterClrMapping/>
  </p:clrMapOvr>
  <mc:AlternateContent xmlns:mc="http://schemas.openxmlformats.org/markup-compatibility/2006" xmlns:p14="http://schemas.microsoft.com/office/powerpoint/2010/main">
    <mc:Choice Requires="p14">
      <p:transition spd="slow" p14:dur="2000" advTm="45915"/>
    </mc:Choice>
    <mc:Fallback xmlns="">
      <p:transition spd="slow" advTm="459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74"/>
                                        </p:tgtEl>
                                        <p:attrNameLst>
                                          <p:attrName>style.visibility</p:attrName>
                                        </p:attrNameLst>
                                      </p:cBhvr>
                                      <p:to>
                                        <p:strVal val="visible"/>
                                      </p:to>
                                    </p:set>
                                    <p:animEffect transition="in" filter="fade">
                                      <p:cBhvr>
                                        <p:cTn id="11" dur="500"/>
                                        <p:tgtEl>
                                          <p:spTgt spid="17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85"/>
                                        </p:tgtEl>
                                        <p:attrNameLst>
                                          <p:attrName>style.visibility</p:attrName>
                                        </p:attrNameLst>
                                      </p:cBhvr>
                                      <p:to>
                                        <p:strVal val="visible"/>
                                      </p:to>
                                    </p:set>
                                    <p:animEffect transition="in" filter="fade">
                                      <p:cBhvr>
                                        <p:cTn id="14" dur="500"/>
                                        <p:tgtEl>
                                          <p:spTgt spid="18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86"/>
                                        </p:tgtEl>
                                        <p:attrNameLst>
                                          <p:attrName>style.visibility</p:attrName>
                                        </p:attrNameLst>
                                      </p:cBhvr>
                                      <p:to>
                                        <p:strVal val="visible"/>
                                      </p:to>
                                    </p:set>
                                    <p:animEffect transition="in" filter="fade">
                                      <p:cBhvr>
                                        <p:cTn id="17" dur="500"/>
                                        <p:tgtEl>
                                          <p:spTgt spid="18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87"/>
                                        </p:tgtEl>
                                        <p:attrNameLst>
                                          <p:attrName>style.visibility</p:attrName>
                                        </p:attrNameLst>
                                      </p:cBhvr>
                                      <p:to>
                                        <p:strVal val="visible"/>
                                      </p:to>
                                    </p:set>
                                    <p:animEffect transition="in" filter="fade">
                                      <p:cBhvr>
                                        <p:cTn id="20" dur="500"/>
                                        <p:tgtEl>
                                          <p:spTgt spid="18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89"/>
                                        </p:tgtEl>
                                        <p:attrNameLst>
                                          <p:attrName>style.visibility</p:attrName>
                                        </p:attrNameLst>
                                      </p:cBhvr>
                                      <p:to>
                                        <p:strVal val="visible"/>
                                      </p:to>
                                    </p:set>
                                    <p:animEffect transition="in" filter="fade">
                                      <p:cBhvr>
                                        <p:cTn id="23" dur="500"/>
                                        <p:tgtEl>
                                          <p:spTgt spid="18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92"/>
                                        </p:tgtEl>
                                        <p:attrNameLst>
                                          <p:attrName>style.visibility</p:attrName>
                                        </p:attrNameLst>
                                      </p:cBhvr>
                                      <p:to>
                                        <p:strVal val="visible"/>
                                      </p:to>
                                    </p:set>
                                    <p:animEffect transition="in" filter="fade">
                                      <p:cBhvr>
                                        <p:cTn id="26" dur="500"/>
                                        <p:tgtEl>
                                          <p:spTgt spid="19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95"/>
                                        </p:tgtEl>
                                        <p:attrNameLst>
                                          <p:attrName>style.visibility</p:attrName>
                                        </p:attrNameLst>
                                      </p:cBhvr>
                                      <p:to>
                                        <p:strVal val="visible"/>
                                      </p:to>
                                    </p:set>
                                    <p:animEffect transition="in" filter="fade">
                                      <p:cBhvr>
                                        <p:cTn id="29" dur="500"/>
                                        <p:tgtEl>
                                          <p:spTgt spid="19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98"/>
                                        </p:tgtEl>
                                        <p:attrNameLst>
                                          <p:attrName>style.visibility</p:attrName>
                                        </p:attrNameLst>
                                      </p:cBhvr>
                                      <p:to>
                                        <p:strVal val="visible"/>
                                      </p:to>
                                    </p:set>
                                    <p:animEffect transition="in" filter="fade">
                                      <p:cBhvr>
                                        <p:cTn id="32" dur="500"/>
                                        <p:tgtEl>
                                          <p:spTgt spid="198"/>
                                        </p:tgtEl>
                                      </p:cBhvr>
                                    </p:animEffec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300"/>
                                        </p:tgtEl>
                                        <p:attrNameLst>
                                          <p:attrName>style.visibility</p:attrName>
                                        </p:attrNameLst>
                                      </p:cBhvr>
                                      <p:to>
                                        <p:strVal val="visible"/>
                                      </p:to>
                                    </p:set>
                                    <p:animEffect transition="in" filter="fade">
                                      <p:cBhvr>
                                        <p:cTn id="36" dur="500"/>
                                        <p:tgtEl>
                                          <p:spTgt spid="30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67"/>
                                        </p:tgtEl>
                                        <p:attrNameLst>
                                          <p:attrName>style.visibility</p:attrName>
                                        </p:attrNameLst>
                                      </p:cBhvr>
                                      <p:to>
                                        <p:strVal val="visible"/>
                                      </p:to>
                                    </p:set>
                                    <p:animEffect transition="in" filter="fade">
                                      <p:cBhvr>
                                        <p:cTn id="41" dur="500"/>
                                        <p:tgtEl>
                                          <p:spTgt spid="167"/>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01"/>
                                        </p:tgtEl>
                                        <p:attrNameLst>
                                          <p:attrName>style.visibility</p:attrName>
                                        </p:attrNameLst>
                                      </p:cBhvr>
                                      <p:to>
                                        <p:strVal val="visible"/>
                                      </p:to>
                                    </p:set>
                                    <p:animEffect transition="in" filter="fade">
                                      <p:cBhvr>
                                        <p:cTn id="44" dur="500"/>
                                        <p:tgtEl>
                                          <p:spTgt spid="201"/>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03"/>
                                        </p:tgtEl>
                                        <p:attrNameLst>
                                          <p:attrName>style.visibility</p:attrName>
                                        </p:attrNameLst>
                                      </p:cBhvr>
                                      <p:to>
                                        <p:strVal val="visible"/>
                                      </p:to>
                                    </p:set>
                                    <p:animEffect transition="in" filter="fade">
                                      <p:cBhvr>
                                        <p:cTn id="47" dur="500"/>
                                        <p:tgtEl>
                                          <p:spTgt spid="203"/>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05"/>
                                        </p:tgtEl>
                                        <p:attrNameLst>
                                          <p:attrName>style.visibility</p:attrName>
                                        </p:attrNameLst>
                                      </p:cBhvr>
                                      <p:to>
                                        <p:strVal val="visible"/>
                                      </p:to>
                                    </p:set>
                                    <p:animEffect transition="in" filter="fade">
                                      <p:cBhvr>
                                        <p:cTn id="50" dur="500"/>
                                        <p:tgtEl>
                                          <p:spTgt spid="205"/>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07"/>
                                        </p:tgtEl>
                                        <p:attrNameLst>
                                          <p:attrName>style.visibility</p:attrName>
                                        </p:attrNameLst>
                                      </p:cBhvr>
                                      <p:to>
                                        <p:strVal val="visible"/>
                                      </p:to>
                                    </p:set>
                                    <p:animEffect transition="in" filter="fade">
                                      <p:cBhvr>
                                        <p:cTn id="53" dur="500"/>
                                        <p:tgtEl>
                                          <p:spTgt spid="207"/>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08"/>
                                        </p:tgtEl>
                                        <p:attrNameLst>
                                          <p:attrName>style.visibility</p:attrName>
                                        </p:attrNameLst>
                                      </p:cBhvr>
                                      <p:to>
                                        <p:strVal val="visible"/>
                                      </p:to>
                                    </p:set>
                                    <p:animEffect transition="in" filter="fade">
                                      <p:cBhvr>
                                        <p:cTn id="56" dur="500"/>
                                        <p:tgtEl>
                                          <p:spTgt spid="208"/>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09"/>
                                        </p:tgtEl>
                                        <p:attrNameLst>
                                          <p:attrName>style.visibility</p:attrName>
                                        </p:attrNameLst>
                                      </p:cBhvr>
                                      <p:to>
                                        <p:strVal val="visible"/>
                                      </p:to>
                                    </p:set>
                                    <p:animEffect transition="in" filter="fade">
                                      <p:cBhvr>
                                        <p:cTn id="59" dur="500"/>
                                        <p:tgtEl>
                                          <p:spTgt spid="209"/>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10"/>
                                        </p:tgtEl>
                                        <p:attrNameLst>
                                          <p:attrName>style.visibility</p:attrName>
                                        </p:attrNameLst>
                                      </p:cBhvr>
                                      <p:to>
                                        <p:strVal val="visible"/>
                                      </p:to>
                                    </p:set>
                                    <p:animEffect transition="in" filter="fade">
                                      <p:cBhvr>
                                        <p:cTn id="62" dur="500"/>
                                        <p:tgtEl>
                                          <p:spTgt spid="210"/>
                                        </p:tgtEl>
                                      </p:cBhvr>
                                    </p:animEffect>
                                  </p:childTnLst>
                                </p:cTn>
                              </p:par>
                              <p:par>
                                <p:cTn id="63" presetID="10" presetClass="entr" presetSubtype="0" fill="hold" nodeType="withEffect">
                                  <p:stCondLst>
                                    <p:cond delay="0"/>
                                  </p:stCondLst>
                                  <p:childTnLst>
                                    <p:set>
                                      <p:cBhvr>
                                        <p:cTn id="64" dur="1" fill="hold">
                                          <p:stCondLst>
                                            <p:cond delay="0"/>
                                          </p:stCondLst>
                                        </p:cTn>
                                        <p:tgtEl>
                                          <p:spTgt spid="266"/>
                                        </p:tgtEl>
                                        <p:attrNameLst>
                                          <p:attrName>style.visibility</p:attrName>
                                        </p:attrNameLst>
                                      </p:cBhvr>
                                      <p:to>
                                        <p:strVal val="visible"/>
                                      </p:to>
                                    </p:set>
                                    <p:animEffect transition="in" filter="fade">
                                      <p:cBhvr>
                                        <p:cTn id="65" dur="500"/>
                                        <p:tgtEl>
                                          <p:spTgt spid="266"/>
                                        </p:tgtEl>
                                      </p:cBhvr>
                                    </p:animEffect>
                                  </p:childTnLst>
                                </p:cTn>
                              </p:par>
                              <p:par>
                                <p:cTn id="66" presetID="10" presetClass="entr" presetSubtype="0" fill="hold" nodeType="withEffect">
                                  <p:stCondLst>
                                    <p:cond delay="0"/>
                                  </p:stCondLst>
                                  <p:childTnLst>
                                    <p:set>
                                      <p:cBhvr>
                                        <p:cTn id="67" dur="1" fill="hold">
                                          <p:stCondLst>
                                            <p:cond delay="0"/>
                                          </p:stCondLst>
                                        </p:cTn>
                                        <p:tgtEl>
                                          <p:spTgt spid="267"/>
                                        </p:tgtEl>
                                        <p:attrNameLst>
                                          <p:attrName>style.visibility</p:attrName>
                                        </p:attrNameLst>
                                      </p:cBhvr>
                                      <p:to>
                                        <p:strVal val="visible"/>
                                      </p:to>
                                    </p:set>
                                    <p:animEffect transition="in" filter="fade">
                                      <p:cBhvr>
                                        <p:cTn id="68" dur="500"/>
                                        <p:tgtEl>
                                          <p:spTgt spid="267"/>
                                        </p:tgtEl>
                                      </p:cBhvr>
                                    </p:animEffect>
                                  </p:childTnLst>
                                </p:cTn>
                              </p:par>
                              <p:par>
                                <p:cTn id="69" presetID="10" presetClass="entr" presetSubtype="0" fill="hold" nodeType="withEffect">
                                  <p:stCondLst>
                                    <p:cond delay="0"/>
                                  </p:stCondLst>
                                  <p:childTnLst>
                                    <p:set>
                                      <p:cBhvr>
                                        <p:cTn id="70" dur="1" fill="hold">
                                          <p:stCondLst>
                                            <p:cond delay="0"/>
                                          </p:stCondLst>
                                        </p:cTn>
                                        <p:tgtEl>
                                          <p:spTgt spid="268"/>
                                        </p:tgtEl>
                                        <p:attrNameLst>
                                          <p:attrName>style.visibility</p:attrName>
                                        </p:attrNameLst>
                                      </p:cBhvr>
                                      <p:to>
                                        <p:strVal val="visible"/>
                                      </p:to>
                                    </p:set>
                                    <p:animEffect transition="in" filter="fade">
                                      <p:cBhvr>
                                        <p:cTn id="71" dur="500"/>
                                        <p:tgtEl>
                                          <p:spTgt spid="268"/>
                                        </p:tgtEl>
                                      </p:cBhvr>
                                    </p:animEffect>
                                  </p:childTnLst>
                                </p:cTn>
                              </p:par>
                              <p:par>
                                <p:cTn id="72" presetID="10" presetClass="entr" presetSubtype="0" fill="hold" nodeType="withEffect">
                                  <p:stCondLst>
                                    <p:cond delay="0"/>
                                  </p:stCondLst>
                                  <p:childTnLst>
                                    <p:set>
                                      <p:cBhvr>
                                        <p:cTn id="73" dur="1" fill="hold">
                                          <p:stCondLst>
                                            <p:cond delay="0"/>
                                          </p:stCondLst>
                                        </p:cTn>
                                        <p:tgtEl>
                                          <p:spTgt spid="269"/>
                                        </p:tgtEl>
                                        <p:attrNameLst>
                                          <p:attrName>style.visibility</p:attrName>
                                        </p:attrNameLst>
                                      </p:cBhvr>
                                      <p:to>
                                        <p:strVal val="visible"/>
                                      </p:to>
                                    </p:set>
                                    <p:animEffect transition="in" filter="fade">
                                      <p:cBhvr>
                                        <p:cTn id="74" dur="500"/>
                                        <p:tgtEl>
                                          <p:spTgt spid="269"/>
                                        </p:tgtEl>
                                      </p:cBhvr>
                                    </p:animEffect>
                                  </p:childTnLst>
                                </p:cTn>
                              </p:par>
                              <p:par>
                                <p:cTn id="75" presetID="10" presetClass="entr" presetSubtype="0" fill="hold" nodeType="withEffect">
                                  <p:stCondLst>
                                    <p:cond delay="0"/>
                                  </p:stCondLst>
                                  <p:childTnLst>
                                    <p:set>
                                      <p:cBhvr>
                                        <p:cTn id="76" dur="1" fill="hold">
                                          <p:stCondLst>
                                            <p:cond delay="0"/>
                                          </p:stCondLst>
                                        </p:cTn>
                                        <p:tgtEl>
                                          <p:spTgt spid="270"/>
                                        </p:tgtEl>
                                        <p:attrNameLst>
                                          <p:attrName>style.visibility</p:attrName>
                                        </p:attrNameLst>
                                      </p:cBhvr>
                                      <p:to>
                                        <p:strVal val="visible"/>
                                      </p:to>
                                    </p:set>
                                    <p:animEffect transition="in" filter="fade">
                                      <p:cBhvr>
                                        <p:cTn id="77" dur="500"/>
                                        <p:tgtEl>
                                          <p:spTgt spid="270"/>
                                        </p:tgtEl>
                                      </p:cBhvr>
                                    </p:animEffect>
                                  </p:childTnLst>
                                </p:cTn>
                              </p:par>
                              <p:par>
                                <p:cTn id="78" presetID="10" presetClass="entr" presetSubtype="0" fill="hold" nodeType="withEffect">
                                  <p:stCondLst>
                                    <p:cond delay="0"/>
                                  </p:stCondLst>
                                  <p:childTnLst>
                                    <p:set>
                                      <p:cBhvr>
                                        <p:cTn id="79" dur="1" fill="hold">
                                          <p:stCondLst>
                                            <p:cond delay="0"/>
                                          </p:stCondLst>
                                        </p:cTn>
                                        <p:tgtEl>
                                          <p:spTgt spid="271"/>
                                        </p:tgtEl>
                                        <p:attrNameLst>
                                          <p:attrName>style.visibility</p:attrName>
                                        </p:attrNameLst>
                                      </p:cBhvr>
                                      <p:to>
                                        <p:strVal val="visible"/>
                                      </p:to>
                                    </p:set>
                                    <p:animEffect transition="in" filter="fade">
                                      <p:cBhvr>
                                        <p:cTn id="80" dur="500"/>
                                        <p:tgtEl>
                                          <p:spTgt spid="271"/>
                                        </p:tgtEl>
                                      </p:cBhvr>
                                    </p:animEffect>
                                  </p:childTnLst>
                                </p:cTn>
                              </p:par>
                              <p:par>
                                <p:cTn id="81" presetID="10" presetClass="entr" presetSubtype="0" fill="hold" nodeType="withEffect">
                                  <p:stCondLst>
                                    <p:cond delay="0"/>
                                  </p:stCondLst>
                                  <p:childTnLst>
                                    <p:set>
                                      <p:cBhvr>
                                        <p:cTn id="82" dur="1" fill="hold">
                                          <p:stCondLst>
                                            <p:cond delay="0"/>
                                          </p:stCondLst>
                                        </p:cTn>
                                        <p:tgtEl>
                                          <p:spTgt spid="272"/>
                                        </p:tgtEl>
                                        <p:attrNameLst>
                                          <p:attrName>style.visibility</p:attrName>
                                        </p:attrNameLst>
                                      </p:cBhvr>
                                      <p:to>
                                        <p:strVal val="visible"/>
                                      </p:to>
                                    </p:set>
                                    <p:animEffect transition="in" filter="fade">
                                      <p:cBhvr>
                                        <p:cTn id="83" dur="500"/>
                                        <p:tgtEl>
                                          <p:spTgt spid="272"/>
                                        </p:tgtEl>
                                      </p:cBhvr>
                                    </p:animEffect>
                                  </p:childTnLst>
                                </p:cTn>
                              </p:par>
                              <p:par>
                                <p:cTn id="84" presetID="10" presetClass="entr" presetSubtype="0" fill="hold" nodeType="withEffect">
                                  <p:stCondLst>
                                    <p:cond delay="0"/>
                                  </p:stCondLst>
                                  <p:childTnLst>
                                    <p:set>
                                      <p:cBhvr>
                                        <p:cTn id="85" dur="1" fill="hold">
                                          <p:stCondLst>
                                            <p:cond delay="0"/>
                                          </p:stCondLst>
                                        </p:cTn>
                                        <p:tgtEl>
                                          <p:spTgt spid="273"/>
                                        </p:tgtEl>
                                        <p:attrNameLst>
                                          <p:attrName>style.visibility</p:attrName>
                                        </p:attrNameLst>
                                      </p:cBhvr>
                                      <p:to>
                                        <p:strVal val="visible"/>
                                      </p:to>
                                    </p:set>
                                    <p:animEffect transition="in" filter="fade">
                                      <p:cBhvr>
                                        <p:cTn id="86" dur="500"/>
                                        <p:tgtEl>
                                          <p:spTgt spid="273"/>
                                        </p:tgtEl>
                                      </p:cBhvr>
                                    </p:animEffect>
                                  </p:childTnLst>
                                </p:cTn>
                              </p:par>
                              <p:par>
                                <p:cTn id="87" presetID="10" presetClass="entr" presetSubtype="0" fill="hold" nodeType="withEffect">
                                  <p:stCondLst>
                                    <p:cond delay="0"/>
                                  </p:stCondLst>
                                  <p:childTnLst>
                                    <p:set>
                                      <p:cBhvr>
                                        <p:cTn id="88" dur="1" fill="hold">
                                          <p:stCondLst>
                                            <p:cond delay="0"/>
                                          </p:stCondLst>
                                        </p:cTn>
                                        <p:tgtEl>
                                          <p:spTgt spid="168"/>
                                        </p:tgtEl>
                                        <p:attrNameLst>
                                          <p:attrName>style.visibility</p:attrName>
                                        </p:attrNameLst>
                                      </p:cBhvr>
                                      <p:to>
                                        <p:strVal val="visible"/>
                                      </p:to>
                                    </p:set>
                                    <p:animEffect transition="in" filter="fade">
                                      <p:cBhvr>
                                        <p:cTn id="89" dur="500"/>
                                        <p:tgtEl>
                                          <p:spTgt spid="168"/>
                                        </p:tgtEl>
                                      </p:cBhvr>
                                    </p:animEffect>
                                  </p:childTnLst>
                                </p:cTn>
                              </p:par>
                              <p:par>
                                <p:cTn id="90" presetID="10" presetClass="entr" presetSubtype="0" fill="hold" nodeType="withEffect">
                                  <p:stCondLst>
                                    <p:cond delay="0"/>
                                  </p:stCondLst>
                                  <p:childTnLst>
                                    <p:set>
                                      <p:cBhvr>
                                        <p:cTn id="91" dur="1" fill="hold">
                                          <p:stCondLst>
                                            <p:cond delay="0"/>
                                          </p:stCondLst>
                                        </p:cTn>
                                        <p:tgtEl>
                                          <p:spTgt spid="211"/>
                                        </p:tgtEl>
                                        <p:attrNameLst>
                                          <p:attrName>style.visibility</p:attrName>
                                        </p:attrNameLst>
                                      </p:cBhvr>
                                      <p:to>
                                        <p:strVal val="visible"/>
                                      </p:to>
                                    </p:set>
                                    <p:animEffect transition="in" filter="fade">
                                      <p:cBhvr>
                                        <p:cTn id="92" dur="500"/>
                                        <p:tgtEl>
                                          <p:spTgt spid="211"/>
                                        </p:tgtEl>
                                      </p:cBhvr>
                                    </p:animEffect>
                                  </p:childTnLst>
                                </p:cTn>
                              </p:par>
                              <p:par>
                                <p:cTn id="93" presetID="10" presetClass="entr" presetSubtype="0" fill="hold" nodeType="withEffect">
                                  <p:stCondLst>
                                    <p:cond delay="0"/>
                                  </p:stCondLst>
                                  <p:childTnLst>
                                    <p:set>
                                      <p:cBhvr>
                                        <p:cTn id="94" dur="1" fill="hold">
                                          <p:stCondLst>
                                            <p:cond delay="0"/>
                                          </p:stCondLst>
                                        </p:cTn>
                                        <p:tgtEl>
                                          <p:spTgt spid="202"/>
                                        </p:tgtEl>
                                        <p:attrNameLst>
                                          <p:attrName>style.visibility</p:attrName>
                                        </p:attrNameLst>
                                      </p:cBhvr>
                                      <p:to>
                                        <p:strVal val="visible"/>
                                      </p:to>
                                    </p:set>
                                    <p:animEffect transition="in" filter="fade">
                                      <p:cBhvr>
                                        <p:cTn id="95" dur="500"/>
                                        <p:tgtEl>
                                          <p:spTgt spid="202"/>
                                        </p:tgtEl>
                                      </p:cBhvr>
                                    </p:animEffect>
                                  </p:childTnLst>
                                </p:cTn>
                              </p:par>
                              <p:par>
                                <p:cTn id="96" presetID="10" presetClass="entr" presetSubtype="0" fill="hold" nodeType="withEffect">
                                  <p:stCondLst>
                                    <p:cond delay="0"/>
                                  </p:stCondLst>
                                  <p:childTnLst>
                                    <p:set>
                                      <p:cBhvr>
                                        <p:cTn id="97" dur="1" fill="hold">
                                          <p:stCondLst>
                                            <p:cond delay="0"/>
                                          </p:stCondLst>
                                        </p:cTn>
                                        <p:tgtEl>
                                          <p:spTgt spid="212"/>
                                        </p:tgtEl>
                                        <p:attrNameLst>
                                          <p:attrName>style.visibility</p:attrName>
                                        </p:attrNameLst>
                                      </p:cBhvr>
                                      <p:to>
                                        <p:strVal val="visible"/>
                                      </p:to>
                                    </p:set>
                                    <p:animEffect transition="in" filter="fade">
                                      <p:cBhvr>
                                        <p:cTn id="98" dur="500"/>
                                        <p:tgtEl>
                                          <p:spTgt spid="212"/>
                                        </p:tgtEl>
                                      </p:cBhvr>
                                    </p:animEffect>
                                  </p:childTnLst>
                                </p:cTn>
                              </p:par>
                              <p:par>
                                <p:cTn id="99" presetID="10" presetClass="entr" presetSubtype="0" fill="hold" nodeType="withEffect">
                                  <p:stCondLst>
                                    <p:cond delay="0"/>
                                  </p:stCondLst>
                                  <p:childTnLst>
                                    <p:set>
                                      <p:cBhvr>
                                        <p:cTn id="100" dur="1" fill="hold">
                                          <p:stCondLst>
                                            <p:cond delay="0"/>
                                          </p:stCondLst>
                                        </p:cTn>
                                        <p:tgtEl>
                                          <p:spTgt spid="213"/>
                                        </p:tgtEl>
                                        <p:attrNameLst>
                                          <p:attrName>style.visibility</p:attrName>
                                        </p:attrNameLst>
                                      </p:cBhvr>
                                      <p:to>
                                        <p:strVal val="visible"/>
                                      </p:to>
                                    </p:set>
                                    <p:animEffect transition="in" filter="fade">
                                      <p:cBhvr>
                                        <p:cTn id="101" dur="500"/>
                                        <p:tgtEl>
                                          <p:spTgt spid="213"/>
                                        </p:tgtEl>
                                      </p:cBhvr>
                                    </p:animEffect>
                                  </p:childTnLst>
                                </p:cTn>
                              </p:par>
                              <p:par>
                                <p:cTn id="102" presetID="10" presetClass="entr" presetSubtype="0" fill="hold" nodeType="withEffect">
                                  <p:stCondLst>
                                    <p:cond delay="0"/>
                                  </p:stCondLst>
                                  <p:childTnLst>
                                    <p:set>
                                      <p:cBhvr>
                                        <p:cTn id="103" dur="1" fill="hold">
                                          <p:stCondLst>
                                            <p:cond delay="0"/>
                                          </p:stCondLst>
                                        </p:cTn>
                                        <p:tgtEl>
                                          <p:spTgt spid="214"/>
                                        </p:tgtEl>
                                        <p:attrNameLst>
                                          <p:attrName>style.visibility</p:attrName>
                                        </p:attrNameLst>
                                      </p:cBhvr>
                                      <p:to>
                                        <p:strVal val="visible"/>
                                      </p:to>
                                    </p:set>
                                    <p:animEffect transition="in" filter="fade">
                                      <p:cBhvr>
                                        <p:cTn id="104" dur="500"/>
                                        <p:tgtEl>
                                          <p:spTgt spid="214"/>
                                        </p:tgtEl>
                                      </p:cBhvr>
                                    </p:animEffect>
                                  </p:childTnLst>
                                </p:cTn>
                              </p:par>
                              <p:par>
                                <p:cTn id="105" presetID="10" presetClass="entr" presetSubtype="0" fill="hold" nodeType="withEffect">
                                  <p:stCondLst>
                                    <p:cond delay="0"/>
                                  </p:stCondLst>
                                  <p:childTnLst>
                                    <p:set>
                                      <p:cBhvr>
                                        <p:cTn id="106" dur="1" fill="hold">
                                          <p:stCondLst>
                                            <p:cond delay="0"/>
                                          </p:stCondLst>
                                        </p:cTn>
                                        <p:tgtEl>
                                          <p:spTgt spid="204"/>
                                        </p:tgtEl>
                                        <p:attrNameLst>
                                          <p:attrName>style.visibility</p:attrName>
                                        </p:attrNameLst>
                                      </p:cBhvr>
                                      <p:to>
                                        <p:strVal val="visible"/>
                                      </p:to>
                                    </p:set>
                                    <p:animEffect transition="in" filter="fade">
                                      <p:cBhvr>
                                        <p:cTn id="107" dur="500"/>
                                        <p:tgtEl>
                                          <p:spTgt spid="204"/>
                                        </p:tgtEl>
                                      </p:cBhvr>
                                    </p:animEffect>
                                  </p:childTnLst>
                                </p:cTn>
                              </p:par>
                              <p:par>
                                <p:cTn id="108" presetID="10" presetClass="entr" presetSubtype="0" fill="hold" nodeType="withEffect">
                                  <p:stCondLst>
                                    <p:cond delay="0"/>
                                  </p:stCondLst>
                                  <p:childTnLst>
                                    <p:set>
                                      <p:cBhvr>
                                        <p:cTn id="109" dur="1" fill="hold">
                                          <p:stCondLst>
                                            <p:cond delay="0"/>
                                          </p:stCondLst>
                                        </p:cTn>
                                        <p:tgtEl>
                                          <p:spTgt spid="206"/>
                                        </p:tgtEl>
                                        <p:attrNameLst>
                                          <p:attrName>style.visibility</p:attrName>
                                        </p:attrNameLst>
                                      </p:cBhvr>
                                      <p:to>
                                        <p:strVal val="visible"/>
                                      </p:to>
                                    </p:set>
                                    <p:animEffect transition="in" filter="fade">
                                      <p:cBhvr>
                                        <p:cTn id="110" dur="500"/>
                                        <p:tgtEl>
                                          <p:spTgt spid="206"/>
                                        </p:tgtEl>
                                      </p:cBhvr>
                                    </p:animEffect>
                                  </p:childTnLst>
                                </p:cTn>
                              </p:par>
                              <p:par>
                                <p:cTn id="111" presetID="10" presetClass="entr" presetSubtype="0" fill="hold" nodeType="withEffect">
                                  <p:stCondLst>
                                    <p:cond delay="0"/>
                                  </p:stCondLst>
                                  <p:childTnLst>
                                    <p:set>
                                      <p:cBhvr>
                                        <p:cTn id="112" dur="1" fill="hold">
                                          <p:stCondLst>
                                            <p:cond delay="0"/>
                                          </p:stCondLst>
                                        </p:cTn>
                                        <p:tgtEl>
                                          <p:spTgt spid="169"/>
                                        </p:tgtEl>
                                        <p:attrNameLst>
                                          <p:attrName>style.visibility</p:attrName>
                                        </p:attrNameLst>
                                      </p:cBhvr>
                                      <p:to>
                                        <p:strVal val="visible"/>
                                      </p:to>
                                    </p:set>
                                    <p:animEffect transition="in" filter="fade">
                                      <p:cBhvr>
                                        <p:cTn id="113" dur="500"/>
                                        <p:tgtEl>
                                          <p:spTgt spid="169"/>
                                        </p:tgtEl>
                                      </p:cBhvr>
                                    </p:animEffect>
                                  </p:childTnLst>
                                </p:cTn>
                              </p:par>
                              <p:par>
                                <p:cTn id="114" presetID="10" presetClass="entr" presetSubtype="0" fill="hold" nodeType="withEffect">
                                  <p:stCondLst>
                                    <p:cond delay="0"/>
                                  </p:stCondLst>
                                  <p:childTnLst>
                                    <p:set>
                                      <p:cBhvr>
                                        <p:cTn id="115" dur="1" fill="hold">
                                          <p:stCondLst>
                                            <p:cond delay="0"/>
                                          </p:stCondLst>
                                        </p:cTn>
                                        <p:tgtEl>
                                          <p:spTgt spid="173"/>
                                        </p:tgtEl>
                                        <p:attrNameLst>
                                          <p:attrName>style.visibility</p:attrName>
                                        </p:attrNameLst>
                                      </p:cBhvr>
                                      <p:to>
                                        <p:strVal val="visible"/>
                                      </p:to>
                                    </p:set>
                                    <p:animEffect transition="in" filter="fade">
                                      <p:cBhvr>
                                        <p:cTn id="116" dur="500"/>
                                        <p:tgtEl>
                                          <p:spTgt spid="173"/>
                                        </p:tgtEl>
                                      </p:cBhvr>
                                    </p:animEffect>
                                  </p:childTnLst>
                                </p:cTn>
                              </p:par>
                              <p:par>
                                <p:cTn id="117" presetID="10" presetClass="entr" presetSubtype="0" fill="hold" nodeType="withEffect">
                                  <p:stCondLst>
                                    <p:cond delay="0"/>
                                  </p:stCondLst>
                                  <p:childTnLst>
                                    <p:set>
                                      <p:cBhvr>
                                        <p:cTn id="118" dur="1" fill="hold">
                                          <p:stCondLst>
                                            <p:cond delay="0"/>
                                          </p:stCondLst>
                                        </p:cTn>
                                        <p:tgtEl>
                                          <p:spTgt spid="163"/>
                                        </p:tgtEl>
                                        <p:attrNameLst>
                                          <p:attrName>style.visibility</p:attrName>
                                        </p:attrNameLst>
                                      </p:cBhvr>
                                      <p:to>
                                        <p:strVal val="visible"/>
                                      </p:to>
                                    </p:set>
                                    <p:animEffect transition="in" filter="fade">
                                      <p:cBhvr>
                                        <p:cTn id="119" dur="500"/>
                                        <p:tgtEl>
                                          <p:spTgt spid="163"/>
                                        </p:tgtEl>
                                      </p:cBhvr>
                                    </p:animEffect>
                                  </p:childTnLst>
                                </p:cTn>
                              </p:par>
                              <p:par>
                                <p:cTn id="120" presetID="10" presetClass="entr" presetSubtype="0" fill="hold" nodeType="withEffect">
                                  <p:stCondLst>
                                    <p:cond delay="0"/>
                                  </p:stCondLst>
                                  <p:childTnLst>
                                    <p:set>
                                      <p:cBhvr>
                                        <p:cTn id="121" dur="1" fill="hold">
                                          <p:stCondLst>
                                            <p:cond delay="0"/>
                                          </p:stCondLst>
                                        </p:cTn>
                                        <p:tgtEl>
                                          <p:spTgt spid="160"/>
                                        </p:tgtEl>
                                        <p:attrNameLst>
                                          <p:attrName>style.visibility</p:attrName>
                                        </p:attrNameLst>
                                      </p:cBhvr>
                                      <p:to>
                                        <p:strVal val="visible"/>
                                      </p:to>
                                    </p:set>
                                    <p:animEffect transition="in" filter="fade">
                                      <p:cBhvr>
                                        <p:cTn id="122" dur="500"/>
                                        <p:tgtEl>
                                          <p:spTgt spid="160"/>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170"/>
                                        </p:tgtEl>
                                        <p:attrNameLst>
                                          <p:attrName>style.visibility</p:attrName>
                                        </p:attrNameLst>
                                      </p:cBhvr>
                                      <p:to>
                                        <p:strVal val="visible"/>
                                      </p:to>
                                    </p:set>
                                    <p:animEffect transition="in" filter="fade">
                                      <p:cBhvr>
                                        <p:cTn id="125" dur="500"/>
                                        <p:tgtEl>
                                          <p:spTgt spid="170"/>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176"/>
                                        </p:tgtEl>
                                        <p:attrNameLst>
                                          <p:attrName>style.visibility</p:attrName>
                                        </p:attrNameLst>
                                      </p:cBhvr>
                                      <p:to>
                                        <p:strVal val="visible"/>
                                      </p:to>
                                    </p:set>
                                    <p:animEffect transition="in" filter="fade">
                                      <p:cBhvr>
                                        <p:cTn id="128" dur="500"/>
                                        <p:tgtEl>
                                          <p:spTgt spid="176"/>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175"/>
                                        </p:tgtEl>
                                        <p:attrNameLst>
                                          <p:attrName>style.visibility</p:attrName>
                                        </p:attrNameLst>
                                      </p:cBhvr>
                                      <p:to>
                                        <p:strVal val="visible"/>
                                      </p:to>
                                    </p:set>
                                    <p:animEffect transition="in" filter="fade">
                                      <p:cBhvr>
                                        <p:cTn id="131" dur="500"/>
                                        <p:tgtEl>
                                          <p:spTgt spid="175"/>
                                        </p:tgtEl>
                                      </p:cBhvr>
                                    </p:animEffect>
                                  </p:childTnLst>
                                </p:cTn>
                              </p:par>
                              <p:par>
                                <p:cTn id="132" presetID="10" presetClass="entr" presetSubtype="0" fill="hold" grpId="0" nodeType="withEffect">
                                  <p:stCondLst>
                                    <p:cond delay="0"/>
                                  </p:stCondLst>
                                  <p:childTnLst>
                                    <p:set>
                                      <p:cBhvr>
                                        <p:cTn id="133" dur="1" fill="hold">
                                          <p:stCondLst>
                                            <p:cond delay="0"/>
                                          </p:stCondLst>
                                        </p:cTn>
                                        <p:tgtEl>
                                          <p:spTgt spid="172"/>
                                        </p:tgtEl>
                                        <p:attrNameLst>
                                          <p:attrName>style.visibility</p:attrName>
                                        </p:attrNameLst>
                                      </p:cBhvr>
                                      <p:to>
                                        <p:strVal val="visible"/>
                                      </p:to>
                                    </p:set>
                                    <p:animEffect transition="in" filter="fade">
                                      <p:cBhvr>
                                        <p:cTn id="134" dur="500"/>
                                        <p:tgtEl>
                                          <p:spTgt spid="172"/>
                                        </p:tgtEl>
                                      </p:cBhvr>
                                    </p:animEffect>
                                  </p:childTnLst>
                                </p:cTn>
                              </p:par>
                              <p:par>
                                <p:cTn id="135" presetID="10" presetClass="entr" presetSubtype="0" fill="hold" nodeType="withEffect">
                                  <p:stCondLst>
                                    <p:cond delay="0"/>
                                  </p:stCondLst>
                                  <p:childTnLst>
                                    <p:set>
                                      <p:cBhvr>
                                        <p:cTn id="136" dur="1" fill="hold">
                                          <p:stCondLst>
                                            <p:cond delay="0"/>
                                          </p:stCondLst>
                                        </p:cTn>
                                        <p:tgtEl>
                                          <p:spTgt spid="165"/>
                                        </p:tgtEl>
                                        <p:attrNameLst>
                                          <p:attrName>style.visibility</p:attrName>
                                        </p:attrNameLst>
                                      </p:cBhvr>
                                      <p:to>
                                        <p:strVal val="visible"/>
                                      </p:to>
                                    </p:set>
                                    <p:animEffect transition="in" filter="fade">
                                      <p:cBhvr>
                                        <p:cTn id="137" dur="500"/>
                                        <p:tgtEl>
                                          <p:spTgt spid="165"/>
                                        </p:tgtEl>
                                      </p:cBhvr>
                                    </p:animEffect>
                                  </p:childTnLst>
                                </p:cTn>
                              </p:par>
                              <p:par>
                                <p:cTn id="138" presetID="10" presetClass="entr" presetSubtype="0" fill="hold" grpId="0" nodeType="withEffect">
                                  <p:stCondLst>
                                    <p:cond delay="0"/>
                                  </p:stCondLst>
                                  <p:childTnLst>
                                    <p:set>
                                      <p:cBhvr>
                                        <p:cTn id="139" dur="1" fill="hold">
                                          <p:stCondLst>
                                            <p:cond delay="0"/>
                                          </p:stCondLst>
                                        </p:cTn>
                                        <p:tgtEl>
                                          <p:spTgt spid="190"/>
                                        </p:tgtEl>
                                        <p:attrNameLst>
                                          <p:attrName>style.visibility</p:attrName>
                                        </p:attrNameLst>
                                      </p:cBhvr>
                                      <p:to>
                                        <p:strVal val="visible"/>
                                      </p:to>
                                    </p:set>
                                    <p:animEffect transition="in" filter="fade">
                                      <p:cBhvr>
                                        <p:cTn id="140" dur="500"/>
                                        <p:tgtEl>
                                          <p:spTgt spid="190"/>
                                        </p:tgtEl>
                                      </p:cBhvr>
                                    </p:animEffect>
                                  </p:childTnLst>
                                </p:cTn>
                              </p:par>
                              <p:par>
                                <p:cTn id="141" presetID="10" presetClass="entr" presetSubtype="0" fill="hold" nodeType="withEffect">
                                  <p:stCondLst>
                                    <p:cond delay="0"/>
                                  </p:stCondLst>
                                  <p:childTnLst>
                                    <p:set>
                                      <p:cBhvr>
                                        <p:cTn id="142" dur="1" fill="hold">
                                          <p:stCondLst>
                                            <p:cond delay="0"/>
                                          </p:stCondLst>
                                        </p:cTn>
                                        <p:tgtEl>
                                          <p:spTgt spid="164"/>
                                        </p:tgtEl>
                                        <p:attrNameLst>
                                          <p:attrName>style.visibility</p:attrName>
                                        </p:attrNameLst>
                                      </p:cBhvr>
                                      <p:to>
                                        <p:strVal val="visible"/>
                                      </p:to>
                                    </p:set>
                                    <p:animEffect transition="in" filter="fade">
                                      <p:cBhvr>
                                        <p:cTn id="143" dur="500"/>
                                        <p:tgtEl>
                                          <p:spTgt spid="164"/>
                                        </p:tgtEl>
                                      </p:cBhvr>
                                    </p:animEffect>
                                  </p:childTnLst>
                                </p:cTn>
                              </p:par>
                              <p:par>
                                <p:cTn id="144" presetID="10" presetClass="entr" presetSubtype="0" fill="hold" grpId="0" nodeType="withEffect">
                                  <p:stCondLst>
                                    <p:cond delay="0"/>
                                  </p:stCondLst>
                                  <p:childTnLst>
                                    <p:set>
                                      <p:cBhvr>
                                        <p:cTn id="145" dur="1" fill="hold">
                                          <p:stCondLst>
                                            <p:cond delay="0"/>
                                          </p:stCondLst>
                                        </p:cTn>
                                        <p:tgtEl>
                                          <p:spTgt spid="193"/>
                                        </p:tgtEl>
                                        <p:attrNameLst>
                                          <p:attrName>style.visibility</p:attrName>
                                        </p:attrNameLst>
                                      </p:cBhvr>
                                      <p:to>
                                        <p:strVal val="visible"/>
                                      </p:to>
                                    </p:set>
                                    <p:animEffect transition="in" filter="fade">
                                      <p:cBhvr>
                                        <p:cTn id="146" dur="500"/>
                                        <p:tgtEl>
                                          <p:spTgt spid="193"/>
                                        </p:tgtEl>
                                      </p:cBhvr>
                                    </p:animEffect>
                                  </p:childTnLst>
                                </p:cTn>
                              </p:par>
                              <p:par>
                                <p:cTn id="147" presetID="10" presetClass="entr" presetSubtype="0" fill="hold" nodeType="withEffect">
                                  <p:stCondLst>
                                    <p:cond delay="0"/>
                                  </p:stCondLst>
                                  <p:childTnLst>
                                    <p:set>
                                      <p:cBhvr>
                                        <p:cTn id="148" dur="1" fill="hold">
                                          <p:stCondLst>
                                            <p:cond delay="0"/>
                                          </p:stCondLst>
                                        </p:cTn>
                                        <p:tgtEl>
                                          <p:spTgt spid="177"/>
                                        </p:tgtEl>
                                        <p:attrNameLst>
                                          <p:attrName>style.visibility</p:attrName>
                                        </p:attrNameLst>
                                      </p:cBhvr>
                                      <p:to>
                                        <p:strVal val="visible"/>
                                      </p:to>
                                    </p:set>
                                    <p:animEffect transition="in" filter="fade">
                                      <p:cBhvr>
                                        <p:cTn id="149" dur="500"/>
                                        <p:tgtEl>
                                          <p:spTgt spid="177"/>
                                        </p:tgtEl>
                                      </p:cBhvr>
                                    </p:animEffect>
                                  </p:childTnLst>
                                </p:cTn>
                              </p:par>
                              <p:par>
                                <p:cTn id="150" presetID="10" presetClass="entr" presetSubtype="0" fill="hold" grpId="0" nodeType="withEffect">
                                  <p:stCondLst>
                                    <p:cond delay="0"/>
                                  </p:stCondLst>
                                  <p:childTnLst>
                                    <p:set>
                                      <p:cBhvr>
                                        <p:cTn id="151" dur="1" fill="hold">
                                          <p:stCondLst>
                                            <p:cond delay="0"/>
                                          </p:stCondLst>
                                        </p:cTn>
                                        <p:tgtEl>
                                          <p:spTgt spid="196"/>
                                        </p:tgtEl>
                                        <p:attrNameLst>
                                          <p:attrName>style.visibility</p:attrName>
                                        </p:attrNameLst>
                                      </p:cBhvr>
                                      <p:to>
                                        <p:strVal val="visible"/>
                                      </p:to>
                                    </p:set>
                                    <p:animEffect transition="in" filter="fade">
                                      <p:cBhvr>
                                        <p:cTn id="152" dur="500"/>
                                        <p:tgtEl>
                                          <p:spTgt spid="196"/>
                                        </p:tgtEl>
                                      </p:cBhvr>
                                    </p:animEffect>
                                  </p:childTnLst>
                                </p:cTn>
                              </p:par>
                              <p:par>
                                <p:cTn id="153" presetID="10" presetClass="entr" presetSubtype="0" fill="hold" nodeType="withEffect">
                                  <p:stCondLst>
                                    <p:cond delay="0"/>
                                  </p:stCondLst>
                                  <p:childTnLst>
                                    <p:set>
                                      <p:cBhvr>
                                        <p:cTn id="154" dur="1" fill="hold">
                                          <p:stCondLst>
                                            <p:cond delay="0"/>
                                          </p:stCondLst>
                                        </p:cTn>
                                        <p:tgtEl>
                                          <p:spTgt spid="178"/>
                                        </p:tgtEl>
                                        <p:attrNameLst>
                                          <p:attrName>style.visibility</p:attrName>
                                        </p:attrNameLst>
                                      </p:cBhvr>
                                      <p:to>
                                        <p:strVal val="visible"/>
                                      </p:to>
                                    </p:set>
                                    <p:animEffect transition="in" filter="fade">
                                      <p:cBhvr>
                                        <p:cTn id="155" dur="500"/>
                                        <p:tgtEl>
                                          <p:spTgt spid="178"/>
                                        </p:tgtEl>
                                      </p:cBhvr>
                                    </p:animEffect>
                                  </p:childTnLst>
                                </p:cTn>
                              </p:par>
                              <p:par>
                                <p:cTn id="156" presetID="10" presetClass="entr" presetSubtype="0" fill="hold" grpId="0" nodeType="withEffect">
                                  <p:stCondLst>
                                    <p:cond delay="0"/>
                                  </p:stCondLst>
                                  <p:childTnLst>
                                    <p:set>
                                      <p:cBhvr>
                                        <p:cTn id="157" dur="1" fill="hold">
                                          <p:stCondLst>
                                            <p:cond delay="0"/>
                                          </p:stCondLst>
                                        </p:cTn>
                                        <p:tgtEl>
                                          <p:spTgt spid="199"/>
                                        </p:tgtEl>
                                        <p:attrNameLst>
                                          <p:attrName>style.visibility</p:attrName>
                                        </p:attrNameLst>
                                      </p:cBhvr>
                                      <p:to>
                                        <p:strVal val="visible"/>
                                      </p:to>
                                    </p:set>
                                    <p:animEffect transition="in" filter="fade">
                                      <p:cBhvr>
                                        <p:cTn id="158" dur="500"/>
                                        <p:tgtEl>
                                          <p:spTgt spid="199"/>
                                        </p:tgtEl>
                                      </p:cBhvr>
                                    </p:animEffect>
                                  </p:childTnLst>
                                </p:cTn>
                              </p:par>
                            </p:childTnLst>
                          </p:cTn>
                        </p:par>
                        <p:par>
                          <p:cTn id="159" fill="hold">
                            <p:stCondLst>
                              <p:cond delay="500"/>
                            </p:stCondLst>
                            <p:childTnLst>
                              <p:par>
                                <p:cTn id="160" presetID="10" presetClass="entr" presetSubtype="0" fill="hold" nodeType="afterEffect">
                                  <p:stCondLst>
                                    <p:cond delay="0"/>
                                  </p:stCondLst>
                                  <p:childTnLst>
                                    <p:set>
                                      <p:cBhvr>
                                        <p:cTn id="161" dur="1" fill="hold">
                                          <p:stCondLst>
                                            <p:cond delay="0"/>
                                          </p:stCondLst>
                                        </p:cTn>
                                        <p:tgtEl>
                                          <p:spTgt spid="301"/>
                                        </p:tgtEl>
                                        <p:attrNameLst>
                                          <p:attrName>style.visibility</p:attrName>
                                        </p:attrNameLst>
                                      </p:cBhvr>
                                      <p:to>
                                        <p:strVal val="visible"/>
                                      </p:to>
                                    </p:set>
                                    <p:animEffect transition="in" filter="fade">
                                      <p:cBhvr>
                                        <p:cTn id="162" dur="500"/>
                                        <p:tgtEl>
                                          <p:spTgt spid="301"/>
                                        </p:tgtEl>
                                      </p:cBhvr>
                                    </p:animEffect>
                                  </p:childTnLst>
                                </p:cTn>
                              </p:par>
                            </p:childTnLst>
                          </p:cTn>
                        </p:par>
                        <p:par>
                          <p:cTn id="163" fill="hold">
                            <p:stCondLst>
                              <p:cond delay="1000"/>
                            </p:stCondLst>
                            <p:childTnLst>
                              <p:par>
                                <p:cTn id="164" presetID="10" presetClass="entr" presetSubtype="0" fill="hold" nodeType="afterEffect">
                                  <p:stCondLst>
                                    <p:cond delay="0"/>
                                  </p:stCondLst>
                                  <p:childTnLst>
                                    <p:set>
                                      <p:cBhvr>
                                        <p:cTn id="165" dur="1" fill="hold">
                                          <p:stCondLst>
                                            <p:cond delay="0"/>
                                          </p:stCondLst>
                                        </p:cTn>
                                        <p:tgtEl>
                                          <p:spTgt spid="274"/>
                                        </p:tgtEl>
                                        <p:attrNameLst>
                                          <p:attrName>style.visibility</p:attrName>
                                        </p:attrNameLst>
                                      </p:cBhvr>
                                      <p:to>
                                        <p:strVal val="visible"/>
                                      </p:to>
                                    </p:set>
                                    <p:animEffect transition="in" filter="fade">
                                      <p:cBhvr>
                                        <p:cTn id="166" dur="500"/>
                                        <p:tgtEl>
                                          <p:spTgt spid="274"/>
                                        </p:tgtEl>
                                      </p:cBhvr>
                                    </p:animEffect>
                                  </p:childTnLst>
                                </p:cTn>
                              </p:par>
                            </p:childTnLst>
                          </p:cTn>
                        </p:par>
                        <p:par>
                          <p:cTn id="167" fill="hold">
                            <p:stCondLst>
                              <p:cond delay="1500"/>
                            </p:stCondLst>
                            <p:childTnLst>
                              <p:par>
                                <p:cTn id="168" presetID="10" presetClass="entr" presetSubtype="0" fill="hold" nodeType="afterEffect">
                                  <p:stCondLst>
                                    <p:cond delay="0"/>
                                  </p:stCondLst>
                                  <p:childTnLst>
                                    <p:set>
                                      <p:cBhvr>
                                        <p:cTn id="169" dur="1" fill="hold">
                                          <p:stCondLst>
                                            <p:cond delay="0"/>
                                          </p:stCondLst>
                                        </p:cTn>
                                        <p:tgtEl>
                                          <p:spTgt spid="280"/>
                                        </p:tgtEl>
                                        <p:attrNameLst>
                                          <p:attrName>style.visibility</p:attrName>
                                        </p:attrNameLst>
                                      </p:cBhvr>
                                      <p:to>
                                        <p:strVal val="visible"/>
                                      </p:to>
                                    </p:set>
                                    <p:animEffect transition="in" filter="fade">
                                      <p:cBhvr>
                                        <p:cTn id="170" dur="500"/>
                                        <p:tgtEl>
                                          <p:spTgt spid="280"/>
                                        </p:tgtEl>
                                      </p:cBhvr>
                                    </p:animEffect>
                                  </p:childTnLst>
                                </p:cTn>
                              </p:par>
                            </p:childTnLst>
                          </p:cTn>
                        </p:par>
                        <p:par>
                          <p:cTn id="171" fill="hold">
                            <p:stCondLst>
                              <p:cond delay="2000"/>
                            </p:stCondLst>
                            <p:childTnLst>
                              <p:par>
                                <p:cTn id="172" presetID="10" presetClass="entr" presetSubtype="0" fill="hold" nodeType="afterEffect">
                                  <p:stCondLst>
                                    <p:cond delay="0"/>
                                  </p:stCondLst>
                                  <p:childTnLst>
                                    <p:set>
                                      <p:cBhvr>
                                        <p:cTn id="173" dur="1" fill="hold">
                                          <p:stCondLst>
                                            <p:cond delay="0"/>
                                          </p:stCondLst>
                                        </p:cTn>
                                        <p:tgtEl>
                                          <p:spTgt spid="275"/>
                                        </p:tgtEl>
                                        <p:attrNameLst>
                                          <p:attrName>style.visibility</p:attrName>
                                        </p:attrNameLst>
                                      </p:cBhvr>
                                      <p:to>
                                        <p:strVal val="visible"/>
                                      </p:to>
                                    </p:set>
                                    <p:animEffect transition="in" filter="fade">
                                      <p:cBhvr>
                                        <p:cTn id="174" dur="500"/>
                                        <p:tgtEl>
                                          <p:spTgt spid="275"/>
                                        </p:tgtEl>
                                      </p:cBhvr>
                                    </p:animEffect>
                                  </p:childTnLst>
                                </p:cTn>
                              </p:par>
                            </p:childTnLst>
                          </p:cTn>
                        </p:par>
                        <p:par>
                          <p:cTn id="175" fill="hold">
                            <p:stCondLst>
                              <p:cond delay="2500"/>
                            </p:stCondLst>
                            <p:childTnLst>
                              <p:par>
                                <p:cTn id="176" presetID="10" presetClass="entr" presetSubtype="0" fill="hold" nodeType="afterEffect">
                                  <p:stCondLst>
                                    <p:cond delay="0"/>
                                  </p:stCondLst>
                                  <p:childTnLst>
                                    <p:set>
                                      <p:cBhvr>
                                        <p:cTn id="177" dur="1" fill="hold">
                                          <p:stCondLst>
                                            <p:cond delay="0"/>
                                          </p:stCondLst>
                                        </p:cTn>
                                        <p:tgtEl>
                                          <p:spTgt spid="279"/>
                                        </p:tgtEl>
                                        <p:attrNameLst>
                                          <p:attrName>style.visibility</p:attrName>
                                        </p:attrNameLst>
                                      </p:cBhvr>
                                      <p:to>
                                        <p:strVal val="visible"/>
                                      </p:to>
                                    </p:set>
                                    <p:animEffect transition="in" filter="fade">
                                      <p:cBhvr>
                                        <p:cTn id="178" dur="500"/>
                                        <p:tgtEl>
                                          <p:spTgt spid="279"/>
                                        </p:tgtEl>
                                      </p:cBhvr>
                                    </p:animEffect>
                                  </p:childTnLst>
                                </p:cTn>
                              </p:par>
                            </p:childTnLst>
                          </p:cTn>
                        </p:par>
                        <p:par>
                          <p:cTn id="179" fill="hold">
                            <p:stCondLst>
                              <p:cond delay="3000"/>
                            </p:stCondLst>
                            <p:childTnLst>
                              <p:par>
                                <p:cTn id="180" presetID="10" presetClass="entr" presetSubtype="0" fill="hold" nodeType="afterEffect">
                                  <p:stCondLst>
                                    <p:cond delay="0"/>
                                  </p:stCondLst>
                                  <p:childTnLst>
                                    <p:set>
                                      <p:cBhvr>
                                        <p:cTn id="181" dur="1" fill="hold">
                                          <p:stCondLst>
                                            <p:cond delay="0"/>
                                          </p:stCondLst>
                                        </p:cTn>
                                        <p:tgtEl>
                                          <p:spTgt spid="276"/>
                                        </p:tgtEl>
                                        <p:attrNameLst>
                                          <p:attrName>style.visibility</p:attrName>
                                        </p:attrNameLst>
                                      </p:cBhvr>
                                      <p:to>
                                        <p:strVal val="visible"/>
                                      </p:to>
                                    </p:set>
                                    <p:animEffect transition="in" filter="fade">
                                      <p:cBhvr>
                                        <p:cTn id="182" dur="500"/>
                                        <p:tgtEl>
                                          <p:spTgt spid="276"/>
                                        </p:tgtEl>
                                      </p:cBhvr>
                                    </p:animEffect>
                                  </p:childTnLst>
                                </p:cTn>
                              </p:par>
                            </p:childTnLst>
                          </p:cTn>
                        </p:par>
                        <p:par>
                          <p:cTn id="183" fill="hold">
                            <p:stCondLst>
                              <p:cond delay="3500"/>
                            </p:stCondLst>
                            <p:childTnLst>
                              <p:par>
                                <p:cTn id="184" presetID="10" presetClass="entr" presetSubtype="0" fill="hold" nodeType="afterEffect">
                                  <p:stCondLst>
                                    <p:cond delay="0"/>
                                  </p:stCondLst>
                                  <p:childTnLst>
                                    <p:set>
                                      <p:cBhvr>
                                        <p:cTn id="185" dur="1" fill="hold">
                                          <p:stCondLst>
                                            <p:cond delay="0"/>
                                          </p:stCondLst>
                                        </p:cTn>
                                        <p:tgtEl>
                                          <p:spTgt spid="278"/>
                                        </p:tgtEl>
                                        <p:attrNameLst>
                                          <p:attrName>style.visibility</p:attrName>
                                        </p:attrNameLst>
                                      </p:cBhvr>
                                      <p:to>
                                        <p:strVal val="visible"/>
                                      </p:to>
                                    </p:set>
                                    <p:animEffect transition="in" filter="fade">
                                      <p:cBhvr>
                                        <p:cTn id="186" dur="500"/>
                                        <p:tgtEl>
                                          <p:spTgt spid="278"/>
                                        </p:tgtEl>
                                      </p:cBhvr>
                                    </p:animEffect>
                                  </p:childTnLst>
                                </p:cTn>
                              </p:par>
                            </p:childTnLst>
                          </p:cTn>
                        </p:par>
                        <p:par>
                          <p:cTn id="187" fill="hold">
                            <p:stCondLst>
                              <p:cond delay="4000"/>
                            </p:stCondLst>
                            <p:childTnLst>
                              <p:par>
                                <p:cTn id="188" presetID="10" presetClass="entr" presetSubtype="0" fill="hold" nodeType="afterEffect">
                                  <p:stCondLst>
                                    <p:cond delay="0"/>
                                  </p:stCondLst>
                                  <p:childTnLst>
                                    <p:set>
                                      <p:cBhvr>
                                        <p:cTn id="189" dur="1" fill="hold">
                                          <p:stCondLst>
                                            <p:cond delay="0"/>
                                          </p:stCondLst>
                                        </p:cTn>
                                        <p:tgtEl>
                                          <p:spTgt spid="277"/>
                                        </p:tgtEl>
                                        <p:attrNameLst>
                                          <p:attrName>style.visibility</p:attrName>
                                        </p:attrNameLst>
                                      </p:cBhvr>
                                      <p:to>
                                        <p:strVal val="visible"/>
                                      </p:to>
                                    </p:set>
                                    <p:animEffect transition="in" filter="fade">
                                      <p:cBhvr>
                                        <p:cTn id="190" dur="500"/>
                                        <p:tgtEl>
                                          <p:spTgt spid="277"/>
                                        </p:tgtEl>
                                      </p:cBhvr>
                                    </p:animEffect>
                                  </p:childTnLst>
                                </p:cTn>
                              </p:par>
                            </p:childTnLst>
                          </p:cTn>
                        </p:par>
                        <p:par>
                          <p:cTn id="191" fill="hold">
                            <p:stCondLst>
                              <p:cond delay="4500"/>
                            </p:stCondLst>
                            <p:childTnLst>
                              <p:par>
                                <p:cTn id="192" presetID="10" presetClass="entr" presetSubtype="0" fill="hold" nodeType="afterEffect">
                                  <p:stCondLst>
                                    <p:cond delay="0"/>
                                  </p:stCondLst>
                                  <p:childTnLst>
                                    <p:set>
                                      <p:cBhvr>
                                        <p:cTn id="193" dur="1" fill="hold">
                                          <p:stCondLst>
                                            <p:cond delay="0"/>
                                          </p:stCondLst>
                                        </p:cTn>
                                        <p:tgtEl>
                                          <p:spTgt spid="265"/>
                                        </p:tgtEl>
                                        <p:attrNameLst>
                                          <p:attrName>style.visibility</p:attrName>
                                        </p:attrNameLst>
                                      </p:cBhvr>
                                      <p:to>
                                        <p:strVal val="visible"/>
                                      </p:to>
                                    </p:set>
                                    <p:animEffect transition="in" filter="fade">
                                      <p:cBhvr>
                                        <p:cTn id="194" dur="500"/>
                                        <p:tgtEl>
                                          <p:spTgt spid="265"/>
                                        </p:tgtEl>
                                      </p:cBhvr>
                                    </p:animEffect>
                                  </p:childTnLst>
                                </p:cTn>
                              </p:par>
                            </p:childTnLst>
                          </p:cTn>
                        </p:par>
                      </p:childTnLst>
                    </p:cTn>
                  </p:par>
                  <p:par>
                    <p:cTn id="195" fill="hold">
                      <p:stCondLst>
                        <p:cond delay="indefinite"/>
                      </p:stCondLst>
                      <p:childTnLst>
                        <p:par>
                          <p:cTn id="196" fill="hold">
                            <p:stCondLst>
                              <p:cond delay="0"/>
                            </p:stCondLst>
                            <p:childTnLst>
                              <p:par>
                                <p:cTn id="197" presetID="10" presetClass="entr" presetSubtype="0" fill="hold" grpId="0" nodeType="clickEffect">
                                  <p:stCondLst>
                                    <p:cond delay="0"/>
                                  </p:stCondLst>
                                  <p:childTnLst>
                                    <p:set>
                                      <p:cBhvr>
                                        <p:cTn id="198" dur="1" fill="hold">
                                          <p:stCondLst>
                                            <p:cond delay="0"/>
                                          </p:stCondLst>
                                        </p:cTn>
                                        <p:tgtEl>
                                          <p:spTgt spid="216"/>
                                        </p:tgtEl>
                                        <p:attrNameLst>
                                          <p:attrName>style.visibility</p:attrName>
                                        </p:attrNameLst>
                                      </p:cBhvr>
                                      <p:to>
                                        <p:strVal val="visible"/>
                                      </p:to>
                                    </p:set>
                                    <p:animEffect transition="in" filter="fade">
                                      <p:cBhvr>
                                        <p:cTn id="199" dur="500"/>
                                        <p:tgtEl>
                                          <p:spTgt spid="216"/>
                                        </p:tgtEl>
                                      </p:cBhvr>
                                    </p:animEffect>
                                  </p:childTnLst>
                                </p:cTn>
                              </p:par>
                              <p:par>
                                <p:cTn id="200" presetID="10" presetClass="entr" presetSubtype="0" fill="hold" grpId="0" nodeType="withEffect">
                                  <p:stCondLst>
                                    <p:cond delay="0"/>
                                  </p:stCondLst>
                                  <p:childTnLst>
                                    <p:set>
                                      <p:cBhvr>
                                        <p:cTn id="201" dur="1" fill="hold">
                                          <p:stCondLst>
                                            <p:cond delay="0"/>
                                          </p:stCondLst>
                                        </p:cTn>
                                        <p:tgtEl>
                                          <p:spTgt spid="217"/>
                                        </p:tgtEl>
                                        <p:attrNameLst>
                                          <p:attrName>style.visibility</p:attrName>
                                        </p:attrNameLst>
                                      </p:cBhvr>
                                      <p:to>
                                        <p:strVal val="visible"/>
                                      </p:to>
                                    </p:set>
                                    <p:animEffect transition="in" filter="fade">
                                      <p:cBhvr>
                                        <p:cTn id="202" dur="500"/>
                                        <p:tgtEl>
                                          <p:spTgt spid="217"/>
                                        </p:tgtEl>
                                      </p:cBhvr>
                                    </p:animEffect>
                                  </p:childTnLst>
                                </p:cTn>
                              </p:par>
                              <p:par>
                                <p:cTn id="203" presetID="10" presetClass="entr" presetSubtype="0" fill="hold" grpId="0" nodeType="withEffect">
                                  <p:stCondLst>
                                    <p:cond delay="0"/>
                                  </p:stCondLst>
                                  <p:childTnLst>
                                    <p:set>
                                      <p:cBhvr>
                                        <p:cTn id="204" dur="1" fill="hold">
                                          <p:stCondLst>
                                            <p:cond delay="0"/>
                                          </p:stCondLst>
                                        </p:cTn>
                                        <p:tgtEl>
                                          <p:spTgt spid="218"/>
                                        </p:tgtEl>
                                        <p:attrNameLst>
                                          <p:attrName>style.visibility</p:attrName>
                                        </p:attrNameLst>
                                      </p:cBhvr>
                                      <p:to>
                                        <p:strVal val="visible"/>
                                      </p:to>
                                    </p:set>
                                    <p:animEffect transition="in" filter="fade">
                                      <p:cBhvr>
                                        <p:cTn id="205" dur="500"/>
                                        <p:tgtEl>
                                          <p:spTgt spid="218"/>
                                        </p:tgtEl>
                                      </p:cBhvr>
                                    </p:animEffect>
                                  </p:childTnLst>
                                </p:cTn>
                              </p:par>
                              <p:par>
                                <p:cTn id="206" presetID="10" presetClass="entr" presetSubtype="0" fill="hold" grpId="0" nodeType="withEffect">
                                  <p:stCondLst>
                                    <p:cond delay="0"/>
                                  </p:stCondLst>
                                  <p:childTnLst>
                                    <p:set>
                                      <p:cBhvr>
                                        <p:cTn id="207" dur="1" fill="hold">
                                          <p:stCondLst>
                                            <p:cond delay="0"/>
                                          </p:stCondLst>
                                        </p:cTn>
                                        <p:tgtEl>
                                          <p:spTgt spid="219"/>
                                        </p:tgtEl>
                                        <p:attrNameLst>
                                          <p:attrName>style.visibility</p:attrName>
                                        </p:attrNameLst>
                                      </p:cBhvr>
                                      <p:to>
                                        <p:strVal val="visible"/>
                                      </p:to>
                                    </p:set>
                                    <p:animEffect transition="in" filter="fade">
                                      <p:cBhvr>
                                        <p:cTn id="208" dur="500"/>
                                        <p:tgtEl>
                                          <p:spTgt spid="219"/>
                                        </p:tgtEl>
                                      </p:cBhvr>
                                    </p:animEffect>
                                  </p:childTnLst>
                                </p:cTn>
                              </p:par>
                              <p:par>
                                <p:cTn id="209" presetID="10" presetClass="entr" presetSubtype="0" fill="hold" grpId="0" nodeType="withEffect">
                                  <p:stCondLst>
                                    <p:cond delay="0"/>
                                  </p:stCondLst>
                                  <p:childTnLst>
                                    <p:set>
                                      <p:cBhvr>
                                        <p:cTn id="210" dur="1" fill="hold">
                                          <p:stCondLst>
                                            <p:cond delay="0"/>
                                          </p:stCondLst>
                                        </p:cTn>
                                        <p:tgtEl>
                                          <p:spTgt spid="220"/>
                                        </p:tgtEl>
                                        <p:attrNameLst>
                                          <p:attrName>style.visibility</p:attrName>
                                        </p:attrNameLst>
                                      </p:cBhvr>
                                      <p:to>
                                        <p:strVal val="visible"/>
                                      </p:to>
                                    </p:set>
                                    <p:animEffect transition="in" filter="fade">
                                      <p:cBhvr>
                                        <p:cTn id="211" dur="500"/>
                                        <p:tgtEl>
                                          <p:spTgt spid="220"/>
                                        </p:tgtEl>
                                      </p:cBhvr>
                                    </p:animEffect>
                                  </p:childTnLst>
                                </p:cTn>
                              </p:par>
                              <p:par>
                                <p:cTn id="212" presetID="10" presetClass="entr" presetSubtype="0" fill="hold" grpId="0" nodeType="withEffect">
                                  <p:stCondLst>
                                    <p:cond delay="0"/>
                                  </p:stCondLst>
                                  <p:childTnLst>
                                    <p:set>
                                      <p:cBhvr>
                                        <p:cTn id="213" dur="1" fill="hold">
                                          <p:stCondLst>
                                            <p:cond delay="0"/>
                                          </p:stCondLst>
                                        </p:cTn>
                                        <p:tgtEl>
                                          <p:spTgt spid="221"/>
                                        </p:tgtEl>
                                        <p:attrNameLst>
                                          <p:attrName>style.visibility</p:attrName>
                                        </p:attrNameLst>
                                      </p:cBhvr>
                                      <p:to>
                                        <p:strVal val="visible"/>
                                      </p:to>
                                    </p:set>
                                    <p:animEffect transition="in" filter="fade">
                                      <p:cBhvr>
                                        <p:cTn id="214" dur="500"/>
                                        <p:tgtEl>
                                          <p:spTgt spid="221"/>
                                        </p:tgtEl>
                                      </p:cBhvr>
                                    </p:animEffect>
                                  </p:childTnLst>
                                </p:cTn>
                              </p:par>
                              <p:par>
                                <p:cTn id="215" presetID="10" presetClass="entr" presetSubtype="0" fill="hold" grpId="0" nodeType="withEffect">
                                  <p:stCondLst>
                                    <p:cond delay="0"/>
                                  </p:stCondLst>
                                  <p:childTnLst>
                                    <p:set>
                                      <p:cBhvr>
                                        <p:cTn id="216" dur="1" fill="hold">
                                          <p:stCondLst>
                                            <p:cond delay="0"/>
                                          </p:stCondLst>
                                        </p:cTn>
                                        <p:tgtEl>
                                          <p:spTgt spid="222"/>
                                        </p:tgtEl>
                                        <p:attrNameLst>
                                          <p:attrName>style.visibility</p:attrName>
                                        </p:attrNameLst>
                                      </p:cBhvr>
                                      <p:to>
                                        <p:strVal val="visible"/>
                                      </p:to>
                                    </p:set>
                                    <p:animEffect transition="in" filter="fade">
                                      <p:cBhvr>
                                        <p:cTn id="217" dur="500"/>
                                        <p:tgtEl>
                                          <p:spTgt spid="222"/>
                                        </p:tgtEl>
                                      </p:cBhvr>
                                    </p:animEffect>
                                  </p:childTnLst>
                                </p:cTn>
                              </p:par>
                              <p:par>
                                <p:cTn id="218" presetID="10" presetClass="entr" presetSubtype="0" fill="hold" grpId="0" nodeType="withEffect">
                                  <p:stCondLst>
                                    <p:cond delay="0"/>
                                  </p:stCondLst>
                                  <p:childTnLst>
                                    <p:set>
                                      <p:cBhvr>
                                        <p:cTn id="219" dur="1" fill="hold">
                                          <p:stCondLst>
                                            <p:cond delay="0"/>
                                          </p:stCondLst>
                                        </p:cTn>
                                        <p:tgtEl>
                                          <p:spTgt spid="223"/>
                                        </p:tgtEl>
                                        <p:attrNameLst>
                                          <p:attrName>style.visibility</p:attrName>
                                        </p:attrNameLst>
                                      </p:cBhvr>
                                      <p:to>
                                        <p:strVal val="visible"/>
                                      </p:to>
                                    </p:set>
                                    <p:animEffect transition="in" filter="fade">
                                      <p:cBhvr>
                                        <p:cTn id="220" dur="500"/>
                                        <p:tgtEl>
                                          <p:spTgt spid="223"/>
                                        </p:tgtEl>
                                      </p:cBhvr>
                                    </p:animEffect>
                                  </p:childTnLst>
                                </p:cTn>
                              </p:par>
                              <p:par>
                                <p:cTn id="221" presetID="10" presetClass="entr" presetSubtype="0" fill="hold" nodeType="withEffect">
                                  <p:stCondLst>
                                    <p:cond delay="0"/>
                                  </p:stCondLst>
                                  <p:childTnLst>
                                    <p:set>
                                      <p:cBhvr>
                                        <p:cTn id="222" dur="1" fill="hold">
                                          <p:stCondLst>
                                            <p:cond delay="0"/>
                                          </p:stCondLst>
                                        </p:cTn>
                                        <p:tgtEl>
                                          <p:spTgt spid="224"/>
                                        </p:tgtEl>
                                        <p:attrNameLst>
                                          <p:attrName>style.visibility</p:attrName>
                                        </p:attrNameLst>
                                      </p:cBhvr>
                                      <p:to>
                                        <p:strVal val="visible"/>
                                      </p:to>
                                    </p:set>
                                    <p:animEffect transition="in" filter="fade">
                                      <p:cBhvr>
                                        <p:cTn id="223" dur="500"/>
                                        <p:tgtEl>
                                          <p:spTgt spid="224"/>
                                        </p:tgtEl>
                                      </p:cBhvr>
                                    </p:animEffect>
                                  </p:childTnLst>
                                </p:cTn>
                              </p:par>
                              <p:par>
                                <p:cTn id="224" presetID="10" presetClass="entr" presetSubtype="0" fill="hold" grpId="0" nodeType="withEffect">
                                  <p:stCondLst>
                                    <p:cond delay="0"/>
                                  </p:stCondLst>
                                  <p:childTnLst>
                                    <p:set>
                                      <p:cBhvr>
                                        <p:cTn id="225" dur="1" fill="hold">
                                          <p:stCondLst>
                                            <p:cond delay="0"/>
                                          </p:stCondLst>
                                        </p:cTn>
                                        <p:tgtEl>
                                          <p:spTgt spid="243"/>
                                        </p:tgtEl>
                                        <p:attrNameLst>
                                          <p:attrName>style.visibility</p:attrName>
                                        </p:attrNameLst>
                                      </p:cBhvr>
                                      <p:to>
                                        <p:strVal val="visible"/>
                                      </p:to>
                                    </p:set>
                                    <p:animEffect transition="in" filter="fade">
                                      <p:cBhvr>
                                        <p:cTn id="226" dur="500"/>
                                        <p:tgtEl>
                                          <p:spTgt spid="243"/>
                                        </p:tgtEl>
                                      </p:cBhvr>
                                    </p:animEffect>
                                  </p:childTnLst>
                                </p:cTn>
                              </p:par>
                              <p:par>
                                <p:cTn id="227" presetID="10" presetClass="entr" presetSubtype="0" fill="hold" nodeType="withEffect">
                                  <p:stCondLst>
                                    <p:cond delay="0"/>
                                  </p:stCondLst>
                                  <p:childTnLst>
                                    <p:set>
                                      <p:cBhvr>
                                        <p:cTn id="228" dur="1" fill="hold">
                                          <p:stCondLst>
                                            <p:cond delay="0"/>
                                          </p:stCondLst>
                                        </p:cTn>
                                        <p:tgtEl>
                                          <p:spTgt spid="307"/>
                                        </p:tgtEl>
                                        <p:attrNameLst>
                                          <p:attrName>style.visibility</p:attrName>
                                        </p:attrNameLst>
                                      </p:cBhvr>
                                      <p:to>
                                        <p:strVal val="visible"/>
                                      </p:to>
                                    </p:set>
                                    <p:animEffect transition="in" filter="fade">
                                      <p:cBhvr>
                                        <p:cTn id="229" dur="500"/>
                                        <p:tgtEl>
                                          <p:spTgt spid="307"/>
                                        </p:tgtEl>
                                      </p:cBhvr>
                                    </p:animEffect>
                                  </p:childTnLst>
                                </p:cTn>
                              </p:par>
                              <p:par>
                                <p:cTn id="230" presetID="10" presetClass="entr" presetSubtype="0" fill="hold" nodeType="withEffect">
                                  <p:stCondLst>
                                    <p:cond delay="0"/>
                                  </p:stCondLst>
                                  <p:childTnLst>
                                    <p:set>
                                      <p:cBhvr>
                                        <p:cTn id="231" dur="1" fill="hold">
                                          <p:stCondLst>
                                            <p:cond delay="0"/>
                                          </p:stCondLst>
                                        </p:cTn>
                                        <p:tgtEl>
                                          <p:spTgt spid="282"/>
                                        </p:tgtEl>
                                        <p:attrNameLst>
                                          <p:attrName>style.visibility</p:attrName>
                                        </p:attrNameLst>
                                      </p:cBhvr>
                                      <p:to>
                                        <p:strVal val="visible"/>
                                      </p:to>
                                    </p:set>
                                    <p:animEffect transition="in" filter="fade">
                                      <p:cBhvr>
                                        <p:cTn id="232" dur="500"/>
                                        <p:tgtEl>
                                          <p:spTgt spid="282"/>
                                        </p:tgtEl>
                                      </p:cBhvr>
                                    </p:animEffect>
                                  </p:childTnLst>
                                </p:cTn>
                              </p:par>
                              <p:par>
                                <p:cTn id="233" presetID="10" presetClass="entr" presetSubtype="0" fill="hold" grpId="0" nodeType="withEffect">
                                  <p:stCondLst>
                                    <p:cond delay="0"/>
                                  </p:stCondLst>
                                  <p:childTnLst>
                                    <p:set>
                                      <p:cBhvr>
                                        <p:cTn id="234" dur="1" fill="hold">
                                          <p:stCondLst>
                                            <p:cond delay="0"/>
                                          </p:stCondLst>
                                        </p:cTn>
                                        <p:tgtEl>
                                          <p:spTgt spid="281"/>
                                        </p:tgtEl>
                                        <p:attrNameLst>
                                          <p:attrName>style.visibility</p:attrName>
                                        </p:attrNameLst>
                                      </p:cBhvr>
                                      <p:to>
                                        <p:strVal val="visible"/>
                                      </p:to>
                                    </p:set>
                                    <p:animEffect transition="in" filter="fade">
                                      <p:cBhvr>
                                        <p:cTn id="235" dur="500"/>
                                        <p:tgtEl>
                                          <p:spTgt spid="281"/>
                                        </p:tgtEl>
                                      </p:cBhvr>
                                    </p:animEffect>
                                  </p:childTnLst>
                                </p:cTn>
                              </p:par>
                              <p:par>
                                <p:cTn id="236" presetID="10" presetClass="entr" presetSubtype="0" fill="hold" grpId="0" nodeType="withEffect">
                                  <p:stCondLst>
                                    <p:cond delay="0"/>
                                  </p:stCondLst>
                                  <p:childTnLst>
                                    <p:set>
                                      <p:cBhvr>
                                        <p:cTn id="237" dur="1" fill="hold">
                                          <p:stCondLst>
                                            <p:cond delay="0"/>
                                          </p:stCondLst>
                                        </p:cTn>
                                        <p:tgtEl>
                                          <p:spTgt spid="234"/>
                                        </p:tgtEl>
                                        <p:attrNameLst>
                                          <p:attrName>style.visibility</p:attrName>
                                        </p:attrNameLst>
                                      </p:cBhvr>
                                      <p:to>
                                        <p:strVal val="visible"/>
                                      </p:to>
                                    </p:set>
                                    <p:animEffect transition="in" filter="fade">
                                      <p:cBhvr>
                                        <p:cTn id="238" dur="500"/>
                                        <p:tgtEl>
                                          <p:spTgt spid="234"/>
                                        </p:tgtEl>
                                      </p:cBhvr>
                                    </p:animEffect>
                                  </p:childTnLst>
                                </p:cTn>
                              </p:par>
                              <p:par>
                                <p:cTn id="239" presetID="10" presetClass="entr" presetSubtype="0" fill="hold" grpId="0" nodeType="withEffect">
                                  <p:stCondLst>
                                    <p:cond delay="0"/>
                                  </p:stCondLst>
                                  <p:childTnLst>
                                    <p:set>
                                      <p:cBhvr>
                                        <p:cTn id="240" dur="1" fill="hold">
                                          <p:stCondLst>
                                            <p:cond delay="0"/>
                                          </p:stCondLst>
                                        </p:cTn>
                                        <p:tgtEl>
                                          <p:spTgt spid="235"/>
                                        </p:tgtEl>
                                        <p:attrNameLst>
                                          <p:attrName>style.visibility</p:attrName>
                                        </p:attrNameLst>
                                      </p:cBhvr>
                                      <p:to>
                                        <p:strVal val="visible"/>
                                      </p:to>
                                    </p:set>
                                    <p:animEffect transition="in" filter="fade">
                                      <p:cBhvr>
                                        <p:cTn id="241" dur="500"/>
                                        <p:tgtEl>
                                          <p:spTgt spid="235"/>
                                        </p:tgtEl>
                                      </p:cBhvr>
                                    </p:animEffect>
                                  </p:childTnLst>
                                </p:cTn>
                              </p:par>
                              <p:par>
                                <p:cTn id="242" presetID="10" presetClass="entr" presetSubtype="0" fill="hold" grpId="0" nodeType="withEffect">
                                  <p:stCondLst>
                                    <p:cond delay="0"/>
                                  </p:stCondLst>
                                  <p:childTnLst>
                                    <p:set>
                                      <p:cBhvr>
                                        <p:cTn id="243" dur="1" fill="hold">
                                          <p:stCondLst>
                                            <p:cond delay="0"/>
                                          </p:stCondLst>
                                        </p:cTn>
                                        <p:tgtEl>
                                          <p:spTgt spid="236"/>
                                        </p:tgtEl>
                                        <p:attrNameLst>
                                          <p:attrName>style.visibility</p:attrName>
                                        </p:attrNameLst>
                                      </p:cBhvr>
                                      <p:to>
                                        <p:strVal val="visible"/>
                                      </p:to>
                                    </p:set>
                                    <p:animEffect transition="in" filter="fade">
                                      <p:cBhvr>
                                        <p:cTn id="244" dur="500"/>
                                        <p:tgtEl>
                                          <p:spTgt spid="236"/>
                                        </p:tgtEl>
                                      </p:cBhvr>
                                    </p:animEffect>
                                  </p:childTnLst>
                                </p:cTn>
                              </p:par>
                              <p:par>
                                <p:cTn id="245" presetID="10" presetClass="entr" presetSubtype="0" fill="hold" grpId="0" nodeType="withEffect">
                                  <p:stCondLst>
                                    <p:cond delay="0"/>
                                  </p:stCondLst>
                                  <p:childTnLst>
                                    <p:set>
                                      <p:cBhvr>
                                        <p:cTn id="246" dur="1" fill="hold">
                                          <p:stCondLst>
                                            <p:cond delay="0"/>
                                          </p:stCondLst>
                                        </p:cTn>
                                        <p:tgtEl>
                                          <p:spTgt spid="237"/>
                                        </p:tgtEl>
                                        <p:attrNameLst>
                                          <p:attrName>style.visibility</p:attrName>
                                        </p:attrNameLst>
                                      </p:cBhvr>
                                      <p:to>
                                        <p:strVal val="visible"/>
                                      </p:to>
                                    </p:set>
                                    <p:animEffect transition="in" filter="fade">
                                      <p:cBhvr>
                                        <p:cTn id="247" dur="500"/>
                                        <p:tgtEl>
                                          <p:spTgt spid="237"/>
                                        </p:tgtEl>
                                      </p:cBhvr>
                                    </p:animEffect>
                                  </p:childTnLst>
                                </p:cTn>
                              </p:par>
                              <p:par>
                                <p:cTn id="248" presetID="10" presetClass="entr" presetSubtype="0" fill="hold" grpId="0" nodeType="withEffect">
                                  <p:stCondLst>
                                    <p:cond delay="0"/>
                                  </p:stCondLst>
                                  <p:childTnLst>
                                    <p:set>
                                      <p:cBhvr>
                                        <p:cTn id="249" dur="1" fill="hold">
                                          <p:stCondLst>
                                            <p:cond delay="0"/>
                                          </p:stCondLst>
                                        </p:cTn>
                                        <p:tgtEl>
                                          <p:spTgt spid="238"/>
                                        </p:tgtEl>
                                        <p:attrNameLst>
                                          <p:attrName>style.visibility</p:attrName>
                                        </p:attrNameLst>
                                      </p:cBhvr>
                                      <p:to>
                                        <p:strVal val="visible"/>
                                      </p:to>
                                    </p:set>
                                    <p:animEffect transition="in" filter="fade">
                                      <p:cBhvr>
                                        <p:cTn id="250" dur="500"/>
                                        <p:tgtEl>
                                          <p:spTgt spid="238"/>
                                        </p:tgtEl>
                                      </p:cBhvr>
                                    </p:animEffect>
                                  </p:childTnLst>
                                </p:cTn>
                              </p:par>
                              <p:par>
                                <p:cTn id="251" presetID="10" presetClass="entr" presetSubtype="0" fill="hold" grpId="0" nodeType="withEffect">
                                  <p:stCondLst>
                                    <p:cond delay="0"/>
                                  </p:stCondLst>
                                  <p:childTnLst>
                                    <p:set>
                                      <p:cBhvr>
                                        <p:cTn id="252" dur="1" fill="hold">
                                          <p:stCondLst>
                                            <p:cond delay="0"/>
                                          </p:stCondLst>
                                        </p:cTn>
                                        <p:tgtEl>
                                          <p:spTgt spid="239"/>
                                        </p:tgtEl>
                                        <p:attrNameLst>
                                          <p:attrName>style.visibility</p:attrName>
                                        </p:attrNameLst>
                                      </p:cBhvr>
                                      <p:to>
                                        <p:strVal val="visible"/>
                                      </p:to>
                                    </p:set>
                                    <p:animEffect transition="in" filter="fade">
                                      <p:cBhvr>
                                        <p:cTn id="253" dur="500"/>
                                        <p:tgtEl>
                                          <p:spTgt spid="239"/>
                                        </p:tgtEl>
                                      </p:cBhvr>
                                    </p:animEffect>
                                  </p:childTnLst>
                                </p:cTn>
                              </p:par>
                              <p:par>
                                <p:cTn id="254" presetID="10" presetClass="entr" presetSubtype="0" fill="hold" grpId="0" nodeType="withEffect">
                                  <p:stCondLst>
                                    <p:cond delay="0"/>
                                  </p:stCondLst>
                                  <p:childTnLst>
                                    <p:set>
                                      <p:cBhvr>
                                        <p:cTn id="255" dur="1" fill="hold">
                                          <p:stCondLst>
                                            <p:cond delay="0"/>
                                          </p:stCondLst>
                                        </p:cTn>
                                        <p:tgtEl>
                                          <p:spTgt spid="240"/>
                                        </p:tgtEl>
                                        <p:attrNameLst>
                                          <p:attrName>style.visibility</p:attrName>
                                        </p:attrNameLst>
                                      </p:cBhvr>
                                      <p:to>
                                        <p:strVal val="visible"/>
                                      </p:to>
                                    </p:set>
                                    <p:animEffect transition="in" filter="fade">
                                      <p:cBhvr>
                                        <p:cTn id="256" dur="500"/>
                                        <p:tgtEl>
                                          <p:spTgt spid="240"/>
                                        </p:tgtEl>
                                      </p:cBhvr>
                                    </p:animEffect>
                                  </p:childTnLst>
                                </p:cTn>
                              </p:par>
                              <p:par>
                                <p:cTn id="257" presetID="10" presetClass="entr" presetSubtype="0" fill="hold" nodeType="withEffect">
                                  <p:stCondLst>
                                    <p:cond delay="0"/>
                                  </p:stCondLst>
                                  <p:childTnLst>
                                    <p:set>
                                      <p:cBhvr>
                                        <p:cTn id="258" dur="1" fill="hold">
                                          <p:stCondLst>
                                            <p:cond delay="0"/>
                                          </p:stCondLst>
                                        </p:cTn>
                                        <p:tgtEl>
                                          <p:spTgt spid="241"/>
                                        </p:tgtEl>
                                        <p:attrNameLst>
                                          <p:attrName>style.visibility</p:attrName>
                                        </p:attrNameLst>
                                      </p:cBhvr>
                                      <p:to>
                                        <p:strVal val="visible"/>
                                      </p:to>
                                    </p:set>
                                    <p:animEffect transition="in" filter="fade">
                                      <p:cBhvr>
                                        <p:cTn id="259" dur="500"/>
                                        <p:tgtEl>
                                          <p:spTgt spid="241"/>
                                        </p:tgtEl>
                                      </p:cBhvr>
                                    </p:animEffect>
                                  </p:childTnLst>
                                </p:cTn>
                              </p:par>
                              <p:par>
                                <p:cTn id="260" presetID="10" presetClass="entr" presetSubtype="0" fill="hold" grpId="0" nodeType="withEffect">
                                  <p:stCondLst>
                                    <p:cond delay="0"/>
                                  </p:stCondLst>
                                  <p:childTnLst>
                                    <p:set>
                                      <p:cBhvr>
                                        <p:cTn id="261" dur="1" fill="hold">
                                          <p:stCondLst>
                                            <p:cond delay="0"/>
                                          </p:stCondLst>
                                        </p:cTn>
                                        <p:tgtEl>
                                          <p:spTgt spid="244"/>
                                        </p:tgtEl>
                                        <p:attrNameLst>
                                          <p:attrName>style.visibility</p:attrName>
                                        </p:attrNameLst>
                                      </p:cBhvr>
                                      <p:to>
                                        <p:strVal val="visible"/>
                                      </p:to>
                                    </p:set>
                                    <p:animEffect transition="in" filter="fade">
                                      <p:cBhvr>
                                        <p:cTn id="262" dur="500"/>
                                        <p:tgtEl>
                                          <p:spTgt spid="244"/>
                                        </p:tgtEl>
                                      </p:cBhvr>
                                    </p:animEffect>
                                  </p:childTnLst>
                                </p:cTn>
                              </p:par>
                              <p:par>
                                <p:cTn id="263" presetID="10" presetClass="entr" presetSubtype="0" fill="hold" nodeType="withEffect">
                                  <p:stCondLst>
                                    <p:cond delay="0"/>
                                  </p:stCondLst>
                                  <p:childTnLst>
                                    <p:set>
                                      <p:cBhvr>
                                        <p:cTn id="264" dur="1" fill="hold">
                                          <p:stCondLst>
                                            <p:cond delay="0"/>
                                          </p:stCondLst>
                                        </p:cTn>
                                        <p:tgtEl>
                                          <p:spTgt spid="304"/>
                                        </p:tgtEl>
                                        <p:attrNameLst>
                                          <p:attrName>style.visibility</p:attrName>
                                        </p:attrNameLst>
                                      </p:cBhvr>
                                      <p:to>
                                        <p:strVal val="visible"/>
                                      </p:to>
                                    </p:set>
                                    <p:animEffect transition="in" filter="fade">
                                      <p:cBhvr>
                                        <p:cTn id="265" dur="500"/>
                                        <p:tgtEl>
                                          <p:spTgt spid="304"/>
                                        </p:tgtEl>
                                      </p:cBhvr>
                                    </p:animEffect>
                                  </p:childTnLst>
                                </p:cTn>
                              </p:par>
                              <p:par>
                                <p:cTn id="266" presetID="10" presetClass="entr" presetSubtype="0" fill="hold" nodeType="withEffect">
                                  <p:stCondLst>
                                    <p:cond delay="0"/>
                                  </p:stCondLst>
                                  <p:childTnLst>
                                    <p:set>
                                      <p:cBhvr>
                                        <p:cTn id="267" dur="1" fill="hold">
                                          <p:stCondLst>
                                            <p:cond delay="0"/>
                                          </p:stCondLst>
                                        </p:cTn>
                                        <p:tgtEl>
                                          <p:spTgt spid="284"/>
                                        </p:tgtEl>
                                        <p:attrNameLst>
                                          <p:attrName>style.visibility</p:attrName>
                                        </p:attrNameLst>
                                      </p:cBhvr>
                                      <p:to>
                                        <p:strVal val="visible"/>
                                      </p:to>
                                    </p:set>
                                    <p:animEffect transition="in" filter="fade">
                                      <p:cBhvr>
                                        <p:cTn id="268" dur="500"/>
                                        <p:tgtEl>
                                          <p:spTgt spid="284"/>
                                        </p:tgtEl>
                                      </p:cBhvr>
                                    </p:animEffect>
                                  </p:childTnLst>
                                </p:cTn>
                              </p:par>
                              <p:par>
                                <p:cTn id="269" presetID="10" presetClass="entr" presetSubtype="0" fill="hold" grpId="0" nodeType="withEffect">
                                  <p:stCondLst>
                                    <p:cond delay="0"/>
                                  </p:stCondLst>
                                  <p:childTnLst>
                                    <p:set>
                                      <p:cBhvr>
                                        <p:cTn id="270" dur="1" fill="hold">
                                          <p:stCondLst>
                                            <p:cond delay="0"/>
                                          </p:stCondLst>
                                        </p:cTn>
                                        <p:tgtEl>
                                          <p:spTgt spid="283"/>
                                        </p:tgtEl>
                                        <p:attrNameLst>
                                          <p:attrName>style.visibility</p:attrName>
                                        </p:attrNameLst>
                                      </p:cBhvr>
                                      <p:to>
                                        <p:strVal val="visible"/>
                                      </p:to>
                                    </p:set>
                                    <p:animEffect transition="in" filter="fade">
                                      <p:cBhvr>
                                        <p:cTn id="271" dur="500"/>
                                        <p:tgtEl>
                                          <p:spTgt spid="283"/>
                                        </p:tgtEl>
                                      </p:cBhvr>
                                    </p:animEffect>
                                  </p:childTnLst>
                                </p:cTn>
                              </p:par>
                              <p:par>
                                <p:cTn id="272" presetID="10" presetClass="entr" presetSubtype="0" fill="hold" nodeType="withEffect">
                                  <p:stCondLst>
                                    <p:cond delay="0"/>
                                  </p:stCondLst>
                                  <p:childTnLst>
                                    <p:set>
                                      <p:cBhvr>
                                        <p:cTn id="273" dur="1" fill="hold">
                                          <p:stCondLst>
                                            <p:cond delay="0"/>
                                          </p:stCondLst>
                                        </p:cTn>
                                        <p:tgtEl>
                                          <p:spTgt spid="179"/>
                                        </p:tgtEl>
                                        <p:attrNameLst>
                                          <p:attrName>style.visibility</p:attrName>
                                        </p:attrNameLst>
                                      </p:cBhvr>
                                      <p:to>
                                        <p:strVal val="visible"/>
                                      </p:to>
                                    </p:set>
                                    <p:animEffect transition="in" filter="fade">
                                      <p:cBhvr>
                                        <p:cTn id="274" dur="500"/>
                                        <p:tgtEl>
                                          <p:spTgt spid="179"/>
                                        </p:tgtEl>
                                      </p:cBhvr>
                                    </p:animEffect>
                                  </p:childTnLst>
                                </p:cTn>
                              </p:par>
                              <p:par>
                                <p:cTn id="275" presetID="10" presetClass="entr" presetSubtype="0" fill="hold" grpId="0" nodeType="withEffect">
                                  <p:stCondLst>
                                    <p:cond delay="0"/>
                                  </p:stCondLst>
                                  <p:childTnLst>
                                    <p:set>
                                      <p:cBhvr>
                                        <p:cTn id="276" dur="1" fill="hold">
                                          <p:stCondLst>
                                            <p:cond delay="0"/>
                                          </p:stCondLst>
                                        </p:cTn>
                                        <p:tgtEl>
                                          <p:spTgt spid="242"/>
                                        </p:tgtEl>
                                        <p:attrNameLst>
                                          <p:attrName>style.visibility</p:attrName>
                                        </p:attrNameLst>
                                      </p:cBhvr>
                                      <p:to>
                                        <p:strVal val="visible"/>
                                      </p:to>
                                    </p:set>
                                    <p:animEffect transition="in" filter="fade">
                                      <p:cBhvr>
                                        <p:cTn id="277" dur="500"/>
                                        <p:tgtEl>
                                          <p:spTgt spid="242"/>
                                        </p:tgtEl>
                                      </p:cBhvr>
                                    </p:animEffect>
                                  </p:childTnLst>
                                </p:cTn>
                              </p:par>
                            </p:childTnLst>
                          </p:cTn>
                        </p:par>
                        <p:par>
                          <p:cTn id="278" fill="hold">
                            <p:stCondLst>
                              <p:cond delay="500"/>
                            </p:stCondLst>
                            <p:childTnLst>
                              <p:par>
                                <p:cTn id="279" presetID="10" presetClass="entr" presetSubtype="0" fill="hold" nodeType="afterEffect">
                                  <p:stCondLst>
                                    <p:cond delay="0"/>
                                  </p:stCondLst>
                                  <p:childTnLst>
                                    <p:set>
                                      <p:cBhvr>
                                        <p:cTn id="280" dur="1" fill="hold">
                                          <p:stCondLst>
                                            <p:cond delay="0"/>
                                          </p:stCondLst>
                                        </p:cTn>
                                        <p:tgtEl>
                                          <p:spTgt spid="302"/>
                                        </p:tgtEl>
                                        <p:attrNameLst>
                                          <p:attrName>style.visibility</p:attrName>
                                        </p:attrNameLst>
                                      </p:cBhvr>
                                      <p:to>
                                        <p:strVal val="visible"/>
                                      </p:to>
                                    </p:set>
                                    <p:animEffect transition="in" filter="fade">
                                      <p:cBhvr>
                                        <p:cTn id="281" dur="500"/>
                                        <p:tgtEl>
                                          <p:spTgt spid="30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2" fill="hold" display="0">
                  <p:stCondLst>
                    <p:cond delay="indefinite"/>
                  </p:stCondLst>
                </p:cTn>
                <p:tgtEl>
                  <p:spTgt spid="4"/>
                </p:tgtEl>
              </p:cMediaNode>
            </p:video>
            <p:seq concurrent="1" nextAc="seek">
              <p:cTn id="283" restart="whenNotActive" fill="hold" evtFilter="cancelBubble" nodeType="interactiveSeq">
                <p:stCondLst>
                  <p:cond evt="onClick" delay="0">
                    <p:tgtEl>
                      <p:spTgt spid="4"/>
                    </p:tgtEl>
                  </p:cond>
                </p:stCondLst>
                <p:endSync evt="end" delay="0">
                  <p:rtn val="all"/>
                </p:endSync>
                <p:childTnLst>
                  <p:par>
                    <p:cTn id="284" fill="hold">
                      <p:stCondLst>
                        <p:cond delay="0"/>
                      </p:stCondLst>
                      <p:childTnLst>
                        <p:par>
                          <p:cTn id="285" fill="hold">
                            <p:stCondLst>
                              <p:cond delay="0"/>
                            </p:stCondLst>
                            <p:childTnLst>
                              <p:par>
                                <p:cTn id="286" presetID="2" presetClass="mediacall" presetSubtype="0" fill="hold" nodeType="clickEffect">
                                  <p:stCondLst>
                                    <p:cond delay="0"/>
                                  </p:stCondLst>
                                  <p:childTnLst>
                                    <p:cmd type="call" cmd="togglePause">
                                      <p:cBhvr>
                                        <p:cTn id="287" dur="1" fill="hold"/>
                                        <p:tgtEl>
                                          <p:spTgt spid="4"/>
                                        </p:tgtEl>
                                      </p:cBhvr>
                                    </p:cmd>
                                  </p:childTnLst>
                                </p:cTn>
                              </p:par>
                            </p:childTnLst>
                          </p:cTn>
                        </p:par>
                      </p:childTnLst>
                    </p:cTn>
                  </p:par>
                </p:childTnLst>
              </p:cTn>
              <p:nextCondLst>
                <p:cond evt="onClick" delay="0">
                  <p:tgtEl>
                    <p:spTgt spid="4"/>
                  </p:tgtEl>
                </p:cond>
              </p:nextCondLst>
            </p:seq>
          </p:childTnLst>
        </p:cTn>
      </p:par>
    </p:tnLst>
    <p:bldLst>
      <p:bldP spid="167" grpId="0" animBg="1"/>
      <p:bldP spid="170" grpId="0" animBg="1"/>
      <p:bldP spid="172" grpId="0" animBg="1"/>
      <p:bldP spid="174" grpId="0" animBg="1"/>
      <p:bldP spid="175" grpId="0" animBg="1"/>
      <p:bldP spid="176" grpId="0" animBg="1"/>
      <p:bldP spid="185" grpId="0" animBg="1"/>
      <p:bldP spid="186" grpId="0" animBg="1"/>
      <p:bldP spid="187" grpId="0" animBg="1"/>
      <p:bldP spid="189" grpId="0" animBg="1"/>
      <p:bldP spid="190" grpId="0" animBg="1"/>
      <p:bldP spid="192" grpId="0" animBg="1"/>
      <p:bldP spid="193" grpId="0" animBg="1"/>
      <p:bldP spid="195" grpId="0" animBg="1"/>
      <p:bldP spid="196" grpId="0" animBg="1"/>
      <p:bldP spid="198" grpId="0" animBg="1"/>
      <p:bldP spid="199" grpId="0" animBg="1"/>
      <p:bldP spid="201" grpId="0" animBg="1"/>
      <p:bldP spid="203" grpId="0" animBg="1"/>
      <p:bldP spid="205" grpId="0" animBg="1"/>
      <p:bldP spid="207" grpId="0" animBg="1"/>
      <p:bldP spid="208" grpId="0" animBg="1"/>
      <p:bldP spid="209" grpId="0" animBg="1"/>
      <p:bldP spid="210" grpId="0" animBg="1"/>
      <p:bldP spid="216" grpId="0" animBg="1"/>
      <p:bldP spid="217" grpId="0" animBg="1"/>
      <p:bldP spid="218" grpId="0" animBg="1"/>
      <p:bldP spid="219" grpId="0" animBg="1"/>
      <p:bldP spid="220" grpId="0" animBg="1"/>
      <p:bldP spid="221" grpId="0" animBg="1"/>
      <p:bldP spid="222" grpId="0" animBg="1"/>
      <p:bldP spid="223" grpId="0"/>
      <p:bldP spid="234" grpId="0" animBg="1"/>
      <p:bldP spid="235" grpId="0" animBg="1"/>
      <p:bldP spid="236" grpId="0" animBg="1"/>
      <p:bldP spid="237" grpId="0" animBg="1"/>
      <p:bldP spid="238" grpId="0" animBg="1"/>
      <p:bldP spid="239" grpId="0" animBg="1"/>
      <p:bldP spid="240" grpId="0" animBg="1"/>
      <p:bldP spid="242" grpId="0" animBg="1"/>
      <p:bldP spid="243" grpId="0" animBg="1"/>
      <p:bldP spid="244" grpId="0" animBg="1"/>
      <p:bldP spid="281" grpId="0" animBg="1"/>
      <p:bldP spid="28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2"/>
</p:tagLst>
</file>

<file path=ppt/tags/tag10.xml><?xml version="1.0" encoding="utf-8"?>
<p:tagLst xmlns:a="http://schemas.openxmlformats.org/drawingml/2006/main" xmlns:r="http://schemas.openxmlformats.org/officeDocument/2006/relationships" xmlns:p="http://schemas.openxmlformats.org/presentationml/2006/main">
  <p:tag name="TIMING" val="|22.5"/>
</p:tagLst>
</file>

<file path=ppt/tags/tag11.xml><?xml version="1.0" encoding="utf-8"?>
<p:tagLst xmlns:a="http://schemas.openxmlformats.org/drawingml/2006/main" xmlns:r="http://schemas.openxmlformats.org/officeDocument/2006/relationships" xmlns:p="http://schemas.openxmlformats.org/presentationml/2006/main">
  <p:tag name="TIMING" val="|27.3|1.7|2"/>
</p:tagLst>
</file>

<file path=ppt/tags/tag12.xml><?xml version="1.0" encoding="utf-8"?>
<p:tagLst xmlns:a="http://schemas.openxmlformats.org/drawingml/2006/main" xmlns:r="http://schemas.openxmlformats.org/officeDocument/2006/relationships" xmlns:p="http://schemas.openxmlformats.org/presentationml/2006/main">
  <p:tag name="TIMING" val="|4.2|7.2|8.8|7.5"/>
</p:tagLst>
</file>

<file path=ppt/tags/tag2.xml><?xml version="1.0" encoding="utf-8"?>
<p:tagLst xmlns:a="http://schemas.openxmlformats.org/drawingml/2006/main" xmlns:r="http://schemas.openxmlformats.org/officeDocument/2006/relationships" xmlns:p="http://schemas.openxmlformats.org/presentationml/2006/main">
  <p:tag name="TIMING" val="|7.5|18.1|5.7"/>
</p:tagLst>
</file>

<file path=ppt/tags/tag3.xml><?xml version="1.0" encoding="utf-8"?>
<p:tagLst xmlns:a="http://schemas.openxmlformats.org/drawingml/2006/main" xmlns:r="http://schemas.openxmlformats.org/officeDocument/2006/relationships" xmlns:p="http://schemas.openxmlformats.org/presentationml/2006/main">
  <p:tag name="TIMING" val="|9.8"/>
</p:tagLst>
</file>

<file path=ppt/tags/tag4.xml><?xml version="1.0" encoding="utf-8"?>
<p:tagLst xmlns:a="http://schemas.openxmlformats.org/drawingml/2006/main" xmlns:r="http://schemas.openxmlformats.org/officeDocument/2006/relationships" xmlns:p="http://schemas.openxmlformats.org/presentationml/2006/main">
  <p:tag name="TIMING" val="|7.9"/>
</p:tagLst>
</file>

<file path=ppt/tags/tag5.xml><?xml version="1.0" encoding="utf-8"?>
<p:tagLst xmlns:a="http://schemas.openxmlformats.org/drawingml/2006/main" xmlns:r="http://schemas.openxmlformats.org/officeDocument/2006/relationships" xmlns:p="http://schemas.openxmlformats.org/presentationml/2006/main">
  <p:tag name="TIMING" val="|7.6|17.8"/>
</p:tagLst>
</file>

<file path=ppt/tags/tag6.xml><?xml version="1.0" encoding="utf-8"?>
<p:tagLst xmlns:a="http://schemas.openxmlformats.org/drawingml/2006/main" xmlns:r="http://schemas.openxmlformats.org/officeDocument/2006/relationships" xmlns:p="http://schemas.openxmlformats.org/presentationml/2006/main">
  <p:tag name="TIMING" val="|9.5|6.9|11.2"/>
</p:tagLst>
</file>

<file path=ppt/tags/tag7.xml><?xml version="1.0" encoding="utf-8"?>
<p:tagLst xmlns:a="http://schemas.openxmlformats.org/drawingml/2006/main" xmlns:r="http://schemas.openxmlformats.org/officeDocument/2006/relationships" xmlns:p="http://schemas.openxmlformats.org/presentationml/2006/main">
  <p:tag name="TIMING" val="|5.9|27.5|11.6"/>
</p:tagLst>
</file>

<file path=ppt/tags/tag8.xml><?xml version="1.0" encoding="utf-8"?>
<p:tagLst xmlns:a="http://schemas.openxmlformats.org/drawingml/2006/main" xmlns:r="http://schemas.openxmlformats.org/officeDocument/2006/relationships" xmlns:p="http://schemas.openxmlformats.org/presentationml/2006/main">
  <p:tag name="TIMING" val="|7"/>
</p:tagLst>
</file>

<file path=ppt/tags/tag9.xml><?xml version="1.0" encoding="utf-8"?>
<p:tagLst xmlns:a="http://schemas.openxmlformats.org/drawingml/2006/main" xmlns:r="http://schemas.openxmlformats.org/officeDocument/2006/relationships" xmlns:p="http://schemas.openxmlformats.org/presentationml/2006/main">
  <p:tag name="TIMING" val="|3.6"/>
</p:tagLst>
</file>

<file path=ppt/theme/theme1.xml><?xml version="1.0" encoding="utf-8"?>
<a:theme xmlns:a="http://schemas.openxmlformats.org/drawingml/2006/main" name="主题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主题1" id="{FF82EFA2-9B1F-4EA6-AB25-EA3F452E9918}" vid="{F937C040-AAAC-490E-8CBF-AFCFA1096EC5}"/>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主题1</Template>
  <TotalTime>6944</TotalTime>
  <Words>1569</Words>
  <Application>Microsoft Office PowerPoint</Application>
  <PresentationFormat>宽屏</PresentationFormat>
  <Paragraphs>406</Paragraphs>
  <Slides>19</Slides>
  <Notes>19</Notes>
  <HiddenSlides>0</HiddenSlides>
  <MMClips>19</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19</vt:i4>
      </vt:variant>
    </vt:vector>
  </HeadingPairs>
  <TitlesOfParts>
    <vt:vector size="30" baseType="lpstr">
      <vt:lpstr>等线</vt:lpstr>
      <vt:lpstr>等线 Light</vt:lpstr>
      <vt:lpstr>宋体</vt:lpstr>
      <vt:lpstr>微软雅黑</vt:lpstr>
      <vt:lpstr>Amasis MT Pro Black</vt:lpstr>
      <vt:lpstr>Arial</vt:lpstr>
      <vt:lpstr>Calibri</vt:lpstr>
      <vt:lpstr>Cambria Math</vt:lpstr>
      <vt:lpstr>Impact</vt:lpstr>
      <vt:lpstr>Times New Roman</vt:lpstr>
      <vt:lpstr>主题1</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am</dc:creator>
  <cp:lastModifiedBy>L JM</cp:lastModifiedBy>
  <cp:revision>1241</cp:revision>
  <dcterms:created xsi:type="dcterms:W3CDTF">2022-04-27T12:30:50Z</dcterms:created>
  <dcterms:modified xsi:type="dcterms:W3CDTF">2023-04-29T11:01:14Z</dcterms:modified>
</cp:coreProperties>
</file>